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</p:sldIdLst>
  <p:sldSz cx="6858000" cy="9144000" type="screen4x3"/>
  <p:notesSz cx="6797675" cy="9926638"/>
  <p:defaultTextStyle>
    <a:defPPr>
      <a:defRPr lang="pl-PL"/>
    </a:defPPr>
    <a:lvl1pPr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59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070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720" autoAdjust="0"/>
    <p:restoredTop sz="90929"/>
  </p:normalViewPr>
  <p:slideViewPr>
    <p:cSldViewPr snapToGrid="0">
      <p:cViewPr>
        <p:scale>
          <a:sx n="100" d="100"/>
          <a:sy n="100" d="100"/>
        </p:scale>
        <p:origin x="3264" y="-1182"/>
      </p:cViewPr>
      <p:guideLst>
        <p:guide orient="horz" pos="575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10" Type="http://schemas.openxmlformats.org/officeDocument/2006/relationships/customXml" Target="../customXml/item4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C0C816-8C85-4C22-B626-5B8E36B931D1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74351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CF869-192F-40F7-A778-A1EE23D6BD2B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55290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4886325" y="812800"/>
            <a:ext cx="1457325" cy="7315200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514350" y="812800"/>
            <a:ext cx="4219575" cy="7315200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982C6D-E1C7-44A2-A8E9-DF3E1D0FC0E1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807959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20FDC-D017-49F6-BDB2-F230CF064B2E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434367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FEDEE-F766-4552-8AA9-04A076FB134C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596069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514350" y="2641600"/>
            <a:ext cx="283845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3505200" y="2641600"/>
            <a:ext cx="283845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B0CA7C-F8A6-44BC-9CE6-0167A9BCD0BC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956495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664DB-6F4A-438B-A40A-E86916986D27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669539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3F66B9-6934-427C-AC8E-7A864E168F95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747297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7BA06-16DE-45A2-BD3C-ED72F6B2BDB8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528164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B0DE9-B7A6-453E-A6C5-9F9D85C8EA51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424129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F008C9-A03F-4D56-BD53-E4F1EBBE9320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542916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14350" y="812800"/>
            <a:ext cx="58293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wzorzec stylu tytułu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2641600"/>
            <a:ext cx="58293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wzorce stylu tekstu</a:t>
            </a:r>
          </a:p>
          <a:p>
            <a:pPr lvl="1"/>
            <a:r>
              <a:rPr lang="pl-PL" altLang="pl-PL"/>
              <a:t>Drugi poziom</a:t>
            </a:r>
          </a:p>
          <a:p>
            <a:pPr lvl="2"/>
            <a:r>
              <a:rPr lang="pl-PL" altLang="pl-PL"/>
              <a:t>Trzeci poziom</a:t>
            </a:r>
          </a:p>
          <a:p>
            <a:pPr lvl="3"/>
            <a:r>
              <a:rPr lang="pl-PL" altLang="pl-PL"/>
              <a:t>Czwarty poziom</a:t>
            </a:r>
          </a:p>
          <a:p>
            <a:pPr lvl="4"/>
            <a:r>
              <a:rPr lang="pl-PL" altLang="pl-PL"/>
              <a:t>Piąty poziom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14350" y="8331200"/>
            <a:ext cx="14287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31200"/>
            <a:ext cx="21717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31200"/>
            <a:ext cx="14287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/>
            </a:lvl1pPr>
          </a:lstStyle>
          <a:p>
            <a:pPr>
              <a:defRPr/>
            </a:pPr>
            <a:fld id="{6D206341-B32B-44B0-AF16-97E489F549CB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Oval 6"/>
          <p:cNvSpPr>
            <a:spLocks noChangeArrowheads="1"/>
          </p:cNvSpPr>
          <p:nvPr/>
        </p:nvSpPr>
        <p:spPr bwMode="auto">
          <a:xfrm>
            <a:off x="2360613" y="5357813"/>
            <a:ext cx="153987" cy="16668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051" name="Line 8"/>
          <p:cNvSpPr>
            <a:spLocks noChangeShapeType="1"/>
          </p:cNvSpPr>
          <p:nvPr/>
        </p:nvSpPr>
        <p:spPr bwMode="auto">
          <a:xfrm flipV="1">
            <a:off x="2438400" y="5029200"/>
            <a:ext cx="381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52" name="Line 9"/>
          <p:cNvSpPr>
            <a:spLocks noChangeShapeType="1"/>
          </p:cNvSpPr>
          <p:nvPr/>
        </p:nvSpPr>
        <p:spPr bwMode="auto">
          <a:xfrm>
            <a:off x="2438400" y="54102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53" name="Oval 10"/>
          <p:cNvSpPr>
            <a:spLocks noChangeArrowheads="1"/>
          </p:cNvSpPr>
          <p:nvPr/>
        </p:nvSpPr>
        <p:spPr bwMode="auto">
          <a:xfrm>
            <a:off x="2276475" y="4572000"/>
            <a:ext cx="288925" cy="144463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054" name="Line 12"/>
          <p:cNvSpPr>
            <a:spLocks noChangeShapeType="1"/>
          </p:cNvSpPr>
          <p:nvPr/>
        </p:nvSpPr>
        <p:spPr bwMode="auto">
          <a:xfrm flipH="1" flipV="1">
            <a:off x="2362200" y="38100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55" name="Oval 17"/>
          <p:cNvSpPr>
            <a:spLocks noChangeArrowheads="1"/>
          </p:cNvSpPr>
          <p:nvPr/>
        </p:nvSpPr>
        <p:spPr bwMode="auto">
          <a:xfrm>
            <a:off x="1754188" y="4572000"/>
            <a:ext cx="152400" cy="1524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056" name="Oval 18"/>
          <p:cNvSpPr>
            <a:spLocks noChangeArrowheads="1"/>
          </p:cNvSpPr>
          <p:nvPr/>
        </p:nvSpPr>
        <p:spPr bwMode="auto">
          <a:xfrm>
            <a:off x="4343400" y="4567238"/>
            <a:ext cx="152400" cy="1524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057" name="Oval 19"/>
          <p:cNvSpPr>
            <a:spLocks noChangeArrowheads="1"/>
          </p:cNvSpPr>
          <p:nvPr/>
        </p:nvSpPr>
        <p:spPr bwMode="auto">
          <a:xfrm>
            <a:off x="3659188" y="4572000"/>
            <a:ext cx="152400" cy="1524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058" name="Oval 20"/>
          <p:cNvSpPr>
            <a:spLocks noChangeArrowheads="1"/>
          </p:cNvSpPr>
          <p:nvPr/>
        </p:nvSpPr>
        <p:spPr bwMode="auto">
          <a:xfrm>
            <a:off x="3659188" y="4495800"/>
            <a:ext cx="152400" cy="1524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059" name="Line 21"/>
          <p:cNvSpPr>
            <a:spLocks noChangeShapeType="1"/>
          </p:cNvSpPr>
          <p:nvPr/>
        </p:nvSpPr>
        <p:spPr bwMode="auto">
          <a:xfrm>
            <a:off x="914400" y="4572000"/>
            <a:ext cx="388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60" name="Line 22"/>
          <p:cNvSpPr>
            <a:spLocks noChangeShapeType="1"/>
          </p:cNvSpPr>
          <p:nvPr/>
        </p:nvSpPr>
        <p:spPr bwMode="auto">
          <a:xfrm>
            <a:off x="908050" y="4716463"/>
            <a:ext cx="39608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61" name="Oval 23"/>
          <p:cNvSpPr>
            <a:spLocks noChangeArrowheads="1"/>
          </p:cNvSpPr>
          <p:nvPr/>
        </p:nvSpPr>
        <p:spPr bwMode="auto">
          <a:xfrm>
            <a:off x="3657600" y="3962400"/>
            <a:ext cx="152400" cy="1524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062" name="Oval 24"/>
          <p:cNvSpPr>
            <a:spLocks noChangeArrowheads="1"/>
          </p:cNvSpPr>
          <p:nvPr/>
        </p:nvSpPr>
        <p:spPr bwMode="auto">
          <a:xfrm>
            <a:off x="3657600" y="3810000"/>
            <a:ext cx="152400" cy="1524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063" name="Line 25"/>
          <p:cNvSpPr>
            <a:spLocks noChangeShapeType="1"/>
          </p:cNvSpPr>
          <p:nvPr/>
        </p:nvSpPr>
        <p:spPr bwMode="auto">
          <a:xfrm flipH="1" flipV="1">
            <a:off x="3733800" y="4038600"/>
            <a:ext cx="1588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64" name="Line 27"/>
          <p:cNvSpPr>
            <a:spLocks noChangeShapeType="1"/>
          </p:cNvSpPr>
          <p:nvPr/>
        </p:nvSpPr>
        <p:spPr bwMode="auto">
          <a:xfrm flipH="1">
            <a:off x="1068388" y="4643438"/>
            <a:ext cx="3175" cy="2333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65" name="Line 28"/>
          <p:cNvSpPr>
            <a:spLocks noChangeShapeType="1"/>
          </p:cNvSpPr>
          <p:nvPr/>
        </p:nvSpPr>
        <p:spPr bwMode="auto">
          <a:xfrm flipH="1">
            <a:off x="922338" y="4643438"/>
            <a:ext cx="6350" cy="8270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66" name="Line 29"/>
          <p:cNvSpPr>
            <a:spLocks noChangeShapeType="1"/>
          </p:cNvSpPr>
          <p:nvPr/>
        </p:nvSpPr>
        <p:spPr bwMode="auto">
          <a:xfrm>
            <a:off x="1068388" y="48768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67" name="Rectangle 30"/>
          <p:cNvSpPr>
            <a:spLocks noChangeArrowheads="1"/>
          </p:cNvSpPr>
          <p:nvPr/>
        </p:nvSpPr>
        <p:spPr bwMode="auto">
          <a:xfrm>
            <a:off x="612775" y="5486400"/>
            <a:ext cx="758825" cy="682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068" name="Oval 33"/>
          <p:cNvSpPr>
            <a:spLocks noChangeArrowheads="1"/>
          </p:cNvSpPr>
          <p:nvPr/>
        </p:nvSpPr>
        <p:spPr bwMode="auto">
          <a:xfrm>
            <a:off x="4724400" y="4495800"/>
            <a:ext cx="152400" cy="1524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069" name="Oval 34"/>
          <p:cNvSpPr>
            <a:spLocks noChangeArrowheads="1"/>
          </p:cNvSpPr>
          <p:nvPr/>
        </p:nvSpPr>
        <p:spPr bwMode="auto">
          <a:xfrm>
            <a:off x="4724400" y="4648200"/>
            <a:ext cx="152400" cy="1524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070" name="Oval 35"/>
          <p:cNvSpPr>
            <a:spLocks noChangeArrowheads="1"/>
          </p:cNvSpPr>
          <p:nvPr/>
        </p:nvSpPr>
        <p:spPr bwMode="auto">
          <a:xfrm>
            <a:off x="5257800" y="3657600"/>
            <a:ext cx="152400" cy="1524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071" name="Oval 36"/>
          <p:cNvSpPr>
            <a:spLocks noChangeArrowheads="1"/>
          </p:cNvSpPr>
          <p:nvPr/>
        </p:nvSpPr>
        <p:spPr bwMode="auto">
          <a:xfrm>
            <a:off x="5716588" y="5334000"/>
            <a:ext cx="152400" cy="1524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072" name="Line 37"/>
          <p:cNvSpPr>
            <a:spLocks noChangeShapeType="1"/>
          </p:cNvSpPr>
          <p:nvPr/>
        </p:nvSpPr>
        <p:spPr bwMode="auto">
          <a:xfrm flipV="1">
            <a:off x="4800600" y="3733800"/>
            <a:ext cx="5334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73" name="Line 38"/>
          <p:cNvSpPr>
            <a:spLocks noChangeShapeType="1"/>
          </p:cNvSpPr>
          <p:nvPr/>
        </p:nvSpPr>
        <p:spPr bwMode="auto">
          <a:xfrm flipH="1">
            <a:off x="5867400" y="533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74" name="Oval 39"/>
          <p:cNvSpPr>
            <a:spLocks noChangeArrowheads="1"/>
          </p:cNvSpPr>
          <p:nvPr/>
        </p:nvSpPr>
        <p:spPr bwMode="auto">
          <a:xfrm>
            <a:off x="5791200" y="5257800"/>
            <a:ext cx="152400" cy="1524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075" name="Oval 41"/>
          <p:cNvSpPr>
            <a:spLocks noChangeArrowheads="1"/>
          </p:cNvSpPr>
          <p:nvPr/>
        </p:nvSpPr>
        <p:spPr bwMode="auto">
          <a:xfrm>
            <a:off x="153988" y="5257800"/>
            <a:ext cx="152400" cy="1524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076" name="Oval 42"/>
          <p:cNvSpPr>
            <a:spLocks noChangeArrowheads="1"/>
          </p:cNvSpPr>
          <p:nvPr/>
        </p:nvSpPr>
        <p:spPr bwMode="auto">
          <a:xfrm>
            <a:off x="153988" y="5105400"/>
            <a:ext cx="152400" cy="1524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077" name="Line 43"/>
          <p:cNvSpPr>
            <a:spLocks noChangeShapeType="1"/>
          </p:cNvSpPr>
          <p:nvPr/>
        </p:nvSpPr>
        <p:spPr bwMode="auto">
          <a:xfrm>
            <a:off x="230188" y="53340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78" name="Line 44"/>
          <p:cNvSpPr>
            <a:spLocks noChangeShapeType="1"/>
          </p:cNvSpPr>
          <p:nvPr/>
        </p:nvSpPr>
        <p:spPr bwMode="auto">
          <a:xfrm flipH="1">
            <a:off x="214313" y="4643438"/>
            <a:ext cx="714375" cy="6048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79" name="Line 45"/>
          <p:cNvSpPr>
            <a:spLocks noChangeShapeType="1"/>
          </p:cNvSpPr>
          <p:nvPr/>
        </p:nvSpPr>
        <p:spPr bwMode="auto">
          <a:xfrm>
            <a:off x="382588" y="5105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80" name="Line 46"/>
          <p:cNvSpPr>
            <a:spLocks noChangeShapeType="1"/>
          </p:cNvSpPr>
          <p:nvPr/>
        </p:nvSpPr>
        <p:spPr bwMode="auto">
          <a:xfrm>
            <a:off x="458788" y="5029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81" name="Line 47"/>
          <p:cNvSpPr>
            <a:spLocks noChangeShapeType="1"/>
          </p:cNvSpPr>
          <p:nvPr/>
        </p:nvSpPr>
        <p:spPr bwMode="auto">
          <a:xfrm flipV="1">
            <a:off x="5257800" y="45720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82" name="Line 49"/>
          <p:cNvSpPr>
            <a:spLocks noChangeShapeType="1"/>
          </p:cNvSpPr>
          <p:nvPr/>
        </p:nvSpPr>
        <p:spPr bwMode="auto">
          <a:xfrm>
            <a:off x="230188" y="5410200"/>
            <a:ext cx="76200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83" name="Line 50"/>
          <p:cNvSpPr>
            <a:spLocks noChangeShapeType="1"/>
          </p:cNvSpPr>
          <p:nvPr/>
        </p:nvSpPr>
        <p:spPr bwMode="auto">
          <a:xfrm>
            <a:off x="306388" y="54864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84" name="Line 51"/>
          <p:cNvSpPr>
            <a:spLocks noChangeShapeType="1"/>
          </p:cNvSpPr>
          <p:nvPr/>
        </p:nvSpPr>
        <p:spPr bwMode="auto">
          <a:xfrm>
            <a:off x="306388" y="5715000"/>
            <a:ext cx="3063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85" name="Text Box 52"/>
          <p:cNvSpPr txBox="1">
            <a:spLocks noChangeArrowheads="1"/>
          </p:cNvSpPr>
          <p:nvPr/>
        </p:nvSpPr>
        <p:spPr bwMode="auto">
          <a:xfrm>
            <a:off x="290513" y="4760913"/>
            <a:ext cx="4127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200"/>
              <a:t>OU</a:t>
            </a:r>
          </a:p>
        </p:txBody>
      </p:sp>
      <p:sp>
        <p:nvSpPr>
          <p:cNvPr id="2086" name="Text Box 53"/>
          <p:cNvSpPr txBox="1">
            <a:spLocks noChangeArrowheads="1"/>
          </p:cNvSpPr>
          <p:nvPr/>
        </p:nvSpPr>
        <p:spPr bwMode="auto">
          <a:xfrm rot="5400000">
            <a:off x="-443706" y="6004719"/>
            <a:ext cx="11620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200"/>
              <a:t>LN Cieszyńska</a:t>
            </a:r>
          </a:p>
        </p:txBody>
      </p:sp>
      <p:sp>
        <p:nvSpPr>
          <p:cNvPr id="2087" name="Text Box 54"/>
          <p:cNvSpPr txBox="1">
            <a:spLocks noChangeArrowheads="1"/>
          </p:cNvSpPr>
          <p:nvPr/>
        </p:nvSpPr>
        <p:spPr bwMode="auto">
          <a:xfrm>
            <a:off x="1003300" y="5286375"/>
            <a:ext cx="31273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p.6</a:t>
            </a:r>
          </a:p>
        </p:txBody>
      </p:sp>
      <p:sp>
        <p:nvSpPr>
          <p:cNvPr id="2088" name="Text Box 55"/>
          <p:cNvSpPr txBox="1">
            <a:spLocks noChangeArrowheads="1"/>
          </p:cNvSpPr>
          <p:nvPr/>
        </p:nvSpPr>
        <p:spPr bwMode="auto">
          <a:xfrm>
            <a:off x="685800" y="5275263"/>
            <a:ext cx="31273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p.5</a:t>
            </a:r>
          </a:p>
        </p:txBody>
      </p:sp>
      <p:sp>
        <p:nvSpPr>
          <p:cNvPr id="2089" name="Text Box 56"/>
          <p:cNvSpPr txBox="1">
            <a:spLocks noChangeArrowheads="1"/>
          </p:cNvSpPr>
          <p:nvPr/>
        </p:nvSpPr>
        <p:spPr bwMode="auto">
          <a:xfrm>
            <a:off x="331788" y="5754688"/>
            <a:ext cx="3635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p.10</a:t>
            </a:r>
          </a:p>
        </p:txBody>
      </p:sp>
      <p:sp>
        <p:nvSpPr>
          <p:cNvPr id="2090" name="Text Box 57"/>
          <p:cNvSpPr txBox="1">
            <a:spLocks noChangeArrowheads="1"/>
          </p:cNvSpPr>
          <p:nvPr/>
        </p:nvSpPr>
        <p:spPr bwMode="auto">
          <a:xfrm>
            <a:off x="422275" y="6143625"/>
            <a:ext cx="129857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400" b="0"/>
              <a:t>    st.50187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pl-PL" altLang="pl-PL" sz="1400" b="0"/>
              <a:t>Cieszyńska 33a</a:t>
            </a:r>
          </a:p>
        </p:txBody>
      </p:sp>
      <p:sp>
        <p:nvSpPr>
          <p:cNvPr id="2091" name="Line 58"/>
          <p:cNvSpPr>
            <a:spLocks noChangeShapeType="1"/>
          </p:cNvSpPr>
          <p:nvPr/>
        </p:nvSpPr>
        <p:spPr bwMode="auto">
          <a:xfrm flipH="1">
            <a:off x="2286000" y="38100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92" name="Oval 59"/>
          <p:cNvSpPr>
            <a:spLocks noChangeArrowheads="1"/>
          </p:cNvSpPr>
          <p:nvPr/>
        </p:nvSpPr>
        <p:spPr bwMode="auto">
          <a:xfrm>
            <a:off x="2743200" y="49530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093" name="Oval 60"/>
          <p:cNvSpPr>
            <a:spLocks noChangeArrowheads="1"/>
          </p:cNvSpPr>
          <p:nvPr/>
        </p:nvSpPr>
        <p:spPr bwMode="auto">
          <a:xfrm>
            <a:off x="2743200" y="54102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094" name="Text Box 65"/>
          <p:cNvSpPr txBox="1">
            <a:spLocks noChangeArrowheads="1"/>
          </p:cNvSpPr>
          <p:nvPr/>
        </p:nvSpPr>
        <p:spPr bwMode="auto">
          <a:xfrm>
            <a:off x="5029200" y="4267200"/>
            <a:ext cx="874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 Cieszkowskiego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      20 kl.3</a:t>
            </a:r>
          </a:p>
        </p:txBody>
      </p:sp>
      <p:sp>
        <p:nvSpPr>
          <p:cNvPr id="2095" name="Text Box 66"/>
          <p:cNvSpPr txBox="1">
            <a:spLocks noChangeArrowheads="1"/>
          </p:cNvSpPr>
          <p:nvPr/>
        </p:nvSpPr>
        <p:spPr bwMode="auto">
          <a:xfrm rot="5400000">
            <a:off x="5593556" y="7208044"/>
            <a:ext cx="20113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2000"/>
              <a:t>LN Obywatelska</a:t>
            </a:r>
          </a:p>
        </p:txBody>
      </p:sp>
      <p:sp>
        <p:nvSpPr>
          <p:cNvPr id="2096" name="Oval 67"/>
          <p:cNvSpPr>
            <a:spLocks noChangeArrowheads="1"/>
          </p:cNvSpPr>
          <p:nvPr/>
        </p:nvSpPr>
        <p:spPr bwMode="auto">
          <a:xfrm>
            <a:off x="928688" y="4500563"/>
            <a:ext cx="76200" cy="76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097" name="Line 68"/>
          <p:cNvSpPr>
            <a:spLocks noChangeShapeType="1"/>
          </p:cNvSpPr>
          <p:nvPr/>
        </p:nvSpPr>
        <p:spPr bwMode="auto">
          <a:xfrm>
            <a:off x="927100" y="4500563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98" name="Line 69"/>
          <p:cNvSpPr>
            <a:spLocks noChangeShapeType="1"/>
          </p:cNvSpPr>
          <p:nvPr/>
        </p:nvSpPr>
        <p:spPr bwMode="auto">
          <a:xfrm flipV="1">
            <a:off x="928688" y="4500563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99" name="Oval 70"/>
          <p:cNvSpPr>
            <a:spLocks noChangeArrowheads="1"/>
          </p:cNvSpPr>
          <p:nvPr/>
        </p:nvSpPr>
        <p:spPr bwMode="auto">
          <a:xfrm>
            <a:off x="77788" y="5181600"/>
            <a:ext cx="76200" cy="76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100" name="Line 71"/>
          <p:cNvSpPr>
            <a:spLocks noChangeShapeType="1"/>
          </p:cNvSpPr>
          <p:nvPr/>
        </p:nvSpPr>
        <p:spPr bwMode="auto">
          <a:xfrm>
            <a:off x="77788" y="51816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01" name="Line 72"/>
          <p:cNvSpPr>
            <a:spLocks noChangeShapeType="1"/>
          </p:cNvSpPr>
          <p:nvPr/>
        </p:nvSpPr>
        <p:spPr bwMode="auto">
          <a:xfrm flipV="1">
            <a:off x="77788" y="51816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02" name="Oval 73"/>
          <p:cNvSpPr>
            <a:spLocks noChangeArrowheads="1"/>
          </p:cNvSpPr>
          <p:nvPr/>
        </p:nvSpPr>
        <p:spPr bwMode="auto">
          <a:xfrm>
            <a:off x="1830388" y="4495800"/>
            <a:ext cx="76200" cy="76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103" name="Line 74"/>
          <p:cNvSpPr>
            <a:spLocks noChangeShapeType="1"/>
          </p:cNvSpPr>
          <p:nvPr/>
        </p:nvSpPr>
        <p:spPr bwMode="auto">
          <a:xfrm>
            <a:off x="1830388" y="44958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04" name="Line 75"/>
          <p:cNvSpPr>
            <a:spLocks noChangeShapeType="1"/>
          </p:cNvSpPr>
          <p:nvPr/>
        </p:nvSpPr>
        <p:spPr bwMode="auto">
          <a:xfrm flipV="1">
            <a:off x="1830388" y="44958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05" name="Oval 76"/>
          <p:cNvSpPr>
            <a:spLocks noChangeArrowheads="1"/>
          </p:cNvSpPr>
          <p:nvPr/>
        </p:nvSpPr>
        <p:spPr bwMode="auto">
          <a:xfrm>
            <a:off x="2286000" y="4495800"/>
            <a:ext cx="76200" cy="76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106" name="Line 77"/>
          <p:cNvSpPr>
            <a:spLocks noChangeShapeType="1"/>
          </p:cNvSpPr>
          <p:nvPr/>
        </p:nvSpPr>
        <p:spPr bwMode="auto">
          <a:xfrm>
            <a:off x="2286000" y="44958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07" name="Line 78"/>
          <p:cNvSpPr>
            <a:spLocks noChangeShapeType="1"/>
          </p:cNvSpPr>
          <p:nvPr/>
        </p:nvSpPr>
        <p:spPr bwMode="auto">
          <a:xfrm flipV="1">
            <a:off x="2286000" y="44958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08" name="Oval 79"/>
          <p:cNvSpPr>
            <a:spLocks noChangeArrowheads="1"/>
          </p:cNvSpPr>
          <p:nvPr/>
        </p:nvSpPr>
        <p:spPr bwMode="auto">
          <a:xfrm>
            <a:off x="3581400" y="4419600"/>
            <a:ext cx="76200" cy="76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109" name="Line 80"/>
          <p:cNvSpPr>
            <a:spLocks noChangeShapeType="1"/>
          </p:cNvSpPr>
          <p:nvPr/>
        </p:nvSpPr>
        <p:spPr bwMode="auto">
          <a:xfrm>
            <a:off x="3581400" y="44196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10" name="Line 81"/>
          <p:cNvSpPr>
            <a:spLocks noChangeShapeType="1"/>
          </p:cNvSpPr>
          <p:nvPr/>
        </p:nvSpPr>
        <p:spPr bwMode="auto">
          <a:xfrm flipV="1">
            <a:off x="3581400" y="44196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11" name="Oval 82"/>
          <p:cNvSpPr>
            <a:spLocks noChangeArrowheads="1"/>
          </p:cNvSpPr>
          <p:nvPr/>
        </p:nvSpPr>
        <p:spPr bwMode="auto">
          <a:xfrm>
            <a:off x="3581400" y="3886200"/>
            <a:ext cx="76200" cy="76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112" name="Line 83"/>
          <p:cNvSpPr>
            <a:spLocks noChangeShapeType="1"/>
          </p:cNvSpPr>
          <p:nvPr/>
        </p:nvSpPr>
        <p:spPr bwMode="auto">
          <a:xfrm>
            <a:off x="3581400" y="38862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13" name="Line 84"/>
          <p:cNvSpPr>
            <a:spLocks noChangeShapeType="1"/>
          </p:cNvSpPr>
          <p:nvPr/>
        </p:nvSpPr>
        <p:spPr bwMode="auto">
          <a:xfrm flipV="1">
            <a:off x="3581400" y="38862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14" name="Oval 85"/>
          <p:cNvSpPr>
            <a:spLocks noChangeArrowheads="1"/>
          </p:cNvSpPr>
          <p:nvPr/>
        </p:nvSpPr>
        <p:spPr bwMode="auto">
          <a:xfrm>
            <a:off x="4343400" y="4495800"/>
            <a:ext cx="76200" cy="76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115" name="Line 86"/>
          <p:cNvSpPr>
            <a:spLocks noChangeShapeType="1"/>
          </p:cNvSpPr>
          <p:nvPr/>
        </p:nvSpPr>
        <p:spPr bwMode="auto">
          <a:xfrm>
            <a:off x="4343400" y="44958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16" name="Line 87"/>
          <p:cNvSpPr>
            <a:spLocks noChangeShapeType="1"/>
          </p:cNvSpPr>
          <p:nvPr/>
        </p:nvSpPr>
        <p:spPr bwMode="auto">
          <a:xfrm flipV="1">
            <a:off x="4343400" y="44958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17" name="Text Box 89"/>
          <p:cNvSpPr txBox="1">
            <a:spLocks noChangeArrowheads="1"/>
          </p:cNvSpPr>
          <p:nvPr/>
        </p:nvSpPr>
        <p:spPr bwMode="auto">
          <a:xfrm>
            <a:off x="4487863" y="4102100"/>
            <a:ext cx="4603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400"/>
              <a:t>PM</a:t>
            </a:r>
          </a:p>
        </p:txBody>
      </p:sp>
      <p:sp>
        <p:nvSpPr>
          <p:cNvPr id="2118" name="Text Box 90"/>
          <p:cNvSpPr txBox="1">
            <a:spLocks noChangeArrowheads="1"/>
          </p:cNvSpPr>
          <p:nvPr/>
        </p:nvSpPr>
        <p:spPr bwMode="auto">
          <a:xfrm>
            <a:off x="38100" y="3924300"/>
            <a:ext cx="2514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2000"/>
              <a:t>LN Cieszkowskiego</a:t>
            </a:r>
          </a:p>
        </p:txBody>
      </p:sp>
      <p:sp>
        <p:nvSpPr>
          <p:cNvPr id="2119" name="Text Box 91"/>
          <p:cNvSpPr txBox="1">
            <a:spLocks noChangeArrowheads="1"/>
          </p:cNvSpPr>
          <p:nvPr/>
        </p:nvSpPr>
        <p:spPr bwMode="auto">
          <a:xfrm>
            <a:off x="2057400" y="3581400"/>
            <a:ext cx="6858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000" b="0"/>
              <a:t>15(28m)</a:t>
            </a:r>
          </a:p>
        </p:txBody>
      </p:sp>
      <p:sp>
        <p:nvSpPr>
          <p:cNvPr id="2120" name="Oval 93"/>
          <p:cNvSpPr>
            <a:spLocks noChangeArrowheads="1"/>
          </p:cNvSpPr>
          <p:nvPr/>
        </p:nvSpPr>
        <p:spPr bwMode="auto">
          <a:xfrm>
            <a:off x="2286000" y="5414963"/>
            <a:ext cx="76200" cy="76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121" name="Line 94"/>
          <p:cNvSpPr>
            <a:spLocks noChangeShapeType="1"/>
          </p:cNvSpPr>
          <p:nvPr/>
        </p:nvSpPr>
        <p:spPr bwMode="auto">
          <a:xfrm>
            <a:off x="2286000" y="5414963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22" name="Line 95"/>
          <p:cNvSpPr>
            <a:spLocks noChangeShapeType="1"/>
          </p:cNvSpPr>
          <p:nvPr/>
        </p:nvSpPr>
        <p:spPr bwMode="auto">
          <a:xfrm flipV="1">
            <a:off x="2286000" y="5414963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23" name="Line 99"/>
          <p:cNvSpPr>
            <a:spLocks noChangeShapeType="1"/>
          </p:cNvSpPr>
          <p:nvPr/>
        </p:nvSpPr>
        <p:spPr bwMode="auto">
          <a:xfrm>
            <a:off x="3735388" y="47244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24" name="Line 100"/>
          <p:cNvSpPr>
            <a:spLocks noChangeShapeType="1"/>
          </p:cNvSpPr>
          <p:nvPr/>
        </p:nvSpPr>
        <p:spPr bwMode="auto">
          <a:xfrm>
            <a:off x="4419600" y="4724400"/>
            <a:ext cx="457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25" name="Line 101"/>
          <p:cNvSpPr>
            <a:spLocks noChangeShapeType="1"/>
          </p:cNvSpPr>
          <p:nvPr/>
        </p:nvSpPr>
        <p:spPr bwMode="auto">
          <a:xfrm flipH="1">
            <a:off x="4267200" y="4724400"/>
            <a:ext cx="152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26" name="Oval 102"/>
          <p:cNvSpPr>
            <a:spLocks noChangeArrowheads="1"/>
          </p:cNvSpPr>
          <p:nvPr/>
        </p:nvSpPr>
        <p:spPr bwMode="auto">
          <a:xfrm>
            <a:off x="4191000" y="51054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127" name="Line 103"/>
          <p:cNvSpPr>
            <a:spLocks noChangeShapeType="1"/>
          </p:cNvSpPr>
          <p:nvPr/>
        </p:nvSpPr>
        <p:spPr bwMode="auto">
          <a:xfrm>
            <a:off x="4267200" y="5105400"/>
            <a:ext cx="76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28" name="Line 104"/>
          <p:cNvSpPr>
            <a:spLocks noChangeShapeType="1"/>
          </p:cNvSpPr>
          <p:nvPr/>
        </p:nvSpPr>
        <p:spPr bwMode="auto">
          <a:xfrm>
            <a:off x="3735388" y="52578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29" name="Line 105"/>
          <p:cNvSpPr>
            <a:spLocks noChangeShapeType="1"/>
          </p:cNvSpPr>
          <p:nvPr/>
        </p:nvSpPr>
        <p:spPr bwMode="auto">
          <a:xfrm>
            <a:off x="4343400" y="55626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30" name="Text Box 106"/>
          <p:cNvSpPr txBox="1">
            <a:spLocks noChangeArrowheads="1"/>
          </p:cNvSpPr>
          <p:nvPr/>
        </p:nvSpPr>
        <p:spPr bwMode="auto">
          <a:xfrm>
            <a:off x="2743200" y="4800600"/>
            <a:ext cx="54768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/>
              <a:t>43</a:t>
            </a:r>
            <a:r>
              <a:rPr lang="pl-PL" altLang="pl-PL" sz="800" b="0"/>
              <a:t>garaże</a:t>
            </a:r>
          </a:p>
        </p:txBody>
      </p:sp>
      <p:sp>
        <p:nvSpPr>
          <p:cNvPr id="2131" name="Text Box 107"/>
          <p:cNvSpPr txBox="1">
            <a:spLocks noChangeArrowheads="1"/>
          </p:cNvSpPr>
          <p:nvPr/>
        </p:nvSpPr>
        <p:spPr bwMode="auto">
          <a:xfrm>
            <a:off x="2743200" y="5257800"/>
            <a:ext cx="5334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/>
              <a:t>41</a:t>
            </a:r>
            <a:r>
              <a:rPr lang="pl-PL" altLang="pl-PL" sz="800" b="0"/>
              <a:t>(10m)</a:t>
            </a:r>
          </a:p>
        </p:txBody>
      </p:sp>
      <p:sp>
        <p:nvSpPr>
          <p:cNvPr id="2132" name="Text Box 108"/>
          <p:cNvSpPr txBox="1">
            <a:spLocks noChangeArrowheads="1"/>
          </p:cNvSpPr>
          <p:nvPr/>
        </p:nvSpPr>
        <p:spPr bwMode="auto">
          <a:xfrm>
            <a:off x="2438400" y="4953000"/>
            <a:ext cx="36036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f (1)</a:t>
            </a:r>
          </a:p>
        </p:txBody>
      </p:sp>
      <p:sp>
        <p:nvSpPr>
          <p:cNvPr id="2133" name="Text Box 109"/>
          <p:cNvSpPr txBox="1">
            <a:spLocks noChangeArrowheads="1"/>
          </p:cNvSpPr>
          <p:nvPr/>
        </p:nvSpPr>
        <p:spPr bwMode="auto">
          <a:xfrm>
            <a:off x="2438400" y="5386388"/>
            <a:ext cx="360363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f (1)</a:t>
            </a:r>
          </a:p>
        </p:txBody>
      </p:sp>
      <p:sp>
        <p:nvSpPr>
          <p:cNvPr id="2134" name="Text Box 110"/>
          <p:cNvSpPr txBox="1">
            <a:spLocks noChangeArrowheads="1"/>
          </p:cNvSpPr>
          <p:nvPr/>
        </p:nvSpPr>
        <p:spPr bwMode="auto">
          <a:xfrm>
            <a:off x="4267200" y="5105400"/>
            <a:ext cx="5476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/>
              <a:t>14</a:t>
            </a:r>
            <a:r>
              <a:rPr lang="pl-PL" altLang="pl-PL" sz="800" b="0"/>
              <a:t>garaże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 (25m)</a:t>
            </a:r>
          </a:p>
        </p:txBody>
      </p:sp>
      <p:sp>
        <p:nvSpPr>
          <p:cNvPr id="2135" name="Text Box 111"/>
          <p:cNvSpPr txBox="1">
            <a:spLocks noChangeArrowheads="1"/>
          </p:cNvSpPr>
          <p:nvPr/>
        </p:nvSpPr>
        <p:spPr bwMode="auto">
          <a:xfrm>
            <a:off x="4038600" y="4800600"/>
            <a:ext cx="4000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w (3)</a:t>
            </a:r>
          </a:p>
        </p:txBody>
      </p:sp>
      <p:sp>
        <p:nvSpPr>
          <p:cNvPr id="2136" name="Text Box 112"/>
          <p:cNvSpPr txBox="1">
            <a:spLocks noChangeArrowheads="1"/>
          </p:cNvSpPr>
          <p:nvPr/>
        </p:nvSpPr>
        <p:spPr bwMode="auto">
          <a:xfrm>
            <a:off x="3962400" y="5257800"/>
            <a:ext cx="4000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w (3)</a:t>
            </a:r>
          </a:p>
        </p:txBody>
      </p:sp>
      <p:sp>
        <p:nvSpPr>
          <p:cNvPr id="2137" name="Text Box 113"/>
          <p:cNvSpPr txBox="1">
            <a:spLocks noChangeArrowheads="1"/>
          </p:cNvSpPr>
          <p:nvPr/>
        </p:nvSpPr>
        <p:spPr bwMode="auto">
          <a:xfrm>
            <a:off x="4191000" y="5562600"/>
            <a:ext cx="5334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/>
              <a:t>14</a:t>
            </a:r>
            <a:r>
              <a:rPr lang="pl-PL" altLang="pl-PL" sz="800" b="0"/>
              <a:t>(10m)</a:t>
            </a:r>
          </a:p>
        </p:txBody>
      </p:sp>
      <p:sp>
        <p:nvSpPr>
          <p:cNvPr id="2138" name="Text Box 114"/>
          <p:cNvSpPr txBox="1">
            <a:spLocks noChangeArrowheads="1"/>
          </p:cNvSpPr>
          <p:nvPr/>
        </p:nvSpPr>
        <p:spPr bwMode="auto">
          <a:xfrm>
            <a:off x="3657600" y="4876800"/>
            <a:ext cx="4000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w (1)</a:t>
            </a:r>
          </a:p>
        </p:txBody>
      </p:sp>
      <p:sp>
        <p:nvSpPr>
          <p:cNvPr id="2139" name="Text Box 115"/>
          <p:cNvSpPr txBox="1">
            <a:spLocks noChangeArrowheads="1"/>
          </p:cNvSpPr>
          <p:nvPr/>
        </p:nvSpPr>
        <p:spPr bwMode="auto">
          <a:xfrm>
            <a:off x="3506788" y="5257800"/>
            <a:ext cx="5334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/>
              <a:t>12</a:t>
            </a:r>
            <a:r>
              <a:rPr lang="pl-PL" altLang="pl-PL" sz="800" b="0"/>
              <a:t>(10m)</a:t>
            </a:r>
          </a:p>
        </p:txBody>
      </p:sp>
      <p:sp>
        <p:nvSpPr>
          <p:cNvPr id="2140" name="Line 116"/>
          <p:cNvSpPr>
            <a:spLocks noChangeShapeType="1"/>
          </p:cNvSpPr>
          <p:nvPr/>
        </p:nvSpPr>
        <p:spPr bwMode="auto">
          <a:xfrm flipH="1" flipV="1">
            <a:off x="4875213" y="5029200"/>
            <a:ext cx="1587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41" name="Text Box 117"/>
          <p:cNvSpPr txBox="1">
            <a:spLocks noChangeArrowheads="1"/>
          </p:cNvSpPr>
          <p:nvPr/>
        </p:nvSpPr>
        <p:spPr bwMode="auto">
          <a:xfrm>
            <a:off x="4794250" y="4876800"/>
            <a:ext cx="5334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/>
              <a:t>16</a:t>
            </a:r>
            <a:r>
              <a:rPr lang="pl-PL" altLang="pl-PL" sz="800" b="0"/>
              <a:t>(18m)</a:t>
            </a:r>
          </a:p>
        </p:txBody>
      </p:sp>
      <p:sp>
        <p:nvSpPr>
          <p:cNvPr id="2142" name="Text Box 118"/>
          <p:cNvSpPr txBox="1">
            <a:spLocks noChangeArrowheads="1"/>
          </p:cNvSpPr>
          <p:nvPr/>
        </p:nvSpPr>
        <p:spPr bwMode="auto">
          <a:xfrm>
            <a:off x="4343400" y="4800600"/>
            <a:ext cx="4000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w (1)</a:t>
            </a:r>
          </a:p>
        </p:txBody>
      </p:sp>
      <p:sp>
        <p:nvSpPr>
          <p:cNvPr id="2143" name="Oval 127"/>
          <p:cNvSpPr>
            <a:spLocks noChangeArrowheads="1"/>
          </p:cNvSpPr>
          <p:nvPr/>
        </p:nvSpPr>
        <p:spPr bwMode="auto">
          <a:xfrm>
            <a:off x="3429000" y="533400"/>
            <a:ext cx="152400" cy="1524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144" name="Oval 128"/>
          <p:cNvSpPr>
            <a:spLocks noChangeArrowheads="1"/>
          </p:cNvSpPr>
          <p:nvPr/>
        </p:nvSpPr>
        <p:spPr bwMode="auto">
          <a:xfrm>
            <a:off x="3429000" y="381000"/>
            <a:ext cx="152400" cy="1524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145" name="Line 129"/>
          <p:cNvSpPr>
            <a:spLocks noChangeShapeType="1"/>
          </p:cNvSpPr>
          <p:nvPr/>
        </p:nvSpPr>
        <p:spPr bwMode="auto">
          <a:xfrm flipV="1">
            <a:off x="3733800" y="1295400"/>
            <a:ext cx="0" cy="266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46" name="Oval 130"/>
          <p:cNvSpPr>
            <a:spLocks noChangeArrowheads="1"/>
          </p:cNvSpPr>
          <p:nvPr/>
        </p:nvSpPr>
        <p:spPr bwMode="auto">
          <a:xfrm>
            <a:off x="3657600" y="1143000"/>
            <a:ext cx="152400" cy="1524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147" name="Oval 131"/>
          <p:cNvSpPr>
            <a:spLocks noChangeArrowheads="1"/>
          </p:cNvSpPr>
          <p:nvPr/>
        </p:nvSpPr>
        <p:spPr bwMode="auto">
          <a:xfrm>
            <a:off x="3657600" y="1981200"/>
            <a:ext cx="152400" cy="152400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148" name="Oval 132"/>
          <p:cNvSpPr>
            <a:spLocks noChangeArrowheads="1"/>
          </p:cNvSpPr>
          <p:nvPr/>
        </p:nvSpPr>
        <p:spPr bwMode="auto">
          <a:xfrm>
            <a:off x="3657600" y="2971800"/>
            <a:ext cx="152400" cy="1524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149" name="Line 133"/>
          <p:cNvSpPr>
            <a:spLocks noChangeShapeType="1"/>
          </p:cNvSpPr>
          <p:nvPr/>
        </p:nvSpPr>
        <p:spPr bwMode="auto">
          <a:xfrm flipH="1" flipV="1">
            <a:off x="3505200" y="457200"/>
            <a:ext cx="228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50" name="Line 134"/>
          <p:cNvSpPr>
            <a:spLocks noChangeShapeType="1"/>
          </p:cNvSpPr>
          <p:nvPr/>
        </p:nvSpPr>
        <p:spPr bwMode="auto">
          <a:xfrm flipV="1">
            <a:off x="5791200" y="12954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51" name="Oval 135"/>
          <p:cNvSpPr>
            <a:spLocks noChangeArrowheads="1"/>
          </p:cNvSpPr>
          <p:nvPr/>
        </p:nvSpPr>
        <p:spPr bwMode="auto">
          <a:xfrm>
            <a:off x="5715000" y="2743200"/>
            <a:ext cx="152400" cy="1524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152" name="Oval 136"/>
          <p:cNvSpPr>
            <a:spLocks noChangeArrowheads="1"/>
          </p:cNvSpPr>
          <p:nvPr/>
        </p:nvSpPr>
        <p:spPr bwMode="auto">
          <a:xfrm>
            <a:off x="5715000" y="2590800"/>
            <a:ext cx="152400" cy="1524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153" name="Oval 137"/>
          <p:cNvSpPr>
            <a:spLocks noChangeArrowheads="1"/>
          </p:cNvSpPr>
          <p:nvPr/>
        </p:nvSpPr>
        <p:spPr bwMode="auto">
          <a:xfrm>
            <a:off x="5715000" y="1752600"/>
            <a:ext cx="152400" cy="1524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154" name="Oval 138"/>
          <p:cNvSpPr>
            <a:spLocks noChangeArrowheads="1"/>
          </p:cNvSpPr>
          <p:nvPr/>
        </p:nvSpPr>
        <p:spPr bwMode="auto">
          <a:xfrm>
            <a:off x="5715000" y="1371600"/>
            <a:ext cx="152400" cy="1524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155" name="Oval 139"/>
          <p:cNvSpPr>
            <a:spLocks noChangeArrowheads="1"/>
          </p:cNvSpPr>
          <p:nvPr/>
        </p:nvSpPr>
        <p:spPr bwMode="auto">
          <a:xfrm>
            <a:off x="5715000" y="1219200"/>
            <a:ext cx="152400" cy="1524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156" name="Oval 140"/>
          <p:cNvSpPr>
            <a:spLocks noChangeArrowheads="1"/>
          </p:cNvSpPr>
          <p:nvPr/>
        </p:nvSpPr>
        <p:spPr bwMode="auto">
          <a:xfrm>
            <a:off x="5791200" y="6172200"/>
            <a:ext cx="152400" cy="1524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157" name="Oval 141"/>
          <p:cNvSpPr>
            <a:spLocks noChangeArrowheads="1"/>
          </p:cNvSpPr>
          <p:nvPr/>
        </p:nvSpPr>
        <p:spPr bwMode="auto">
          <a:xfrm>
            <a:off x="5791200" y="6019800"/>
            <a:ext cx="152400" cy="1524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158" name="Oval 142"/>
          <p:cNvSpPr>
            <a:spLocks noChangeArrowheads="1"/>
          </p:cNvSpPr>
          <p:nvPr/>
        </p:nvSpPr>
        <p:spPr bwMode="auto">
          <a:xfrm>
            <a:off x="5791200" y="7010400"/>
            <a:ext cx="152400" cy="1524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159" name="Oval 143"/>
          <p:cNvSpPr>
            <a:spLocks noChangeArrowheads="1"/>
          </p:cNvSpPr>
          <p:nvPr/>
        </p:nvSpPr>
        <p:spPr bwMode="auto">
          <a:xfrm>
            <a:off x="5791200" y="7772400"/>
            <a:ext cx="152400" cy="1524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160" name="Oval 144"/>
          <p:cNvSpPr>
            <a:spLocks noChangeArrowheads="1"/>
          </p:cNvSpPr>
          <p:nvPr/>
        </p:nvSpPr>
        <p:spPr bwMode="auto">
          <a:xfrm>
            <a:off x="5791200" y="8610600"/>
            <a:ext cx="152400" cy="1524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161" name="Oval 145"/>
          <p:cNvSpPr>
            <a:spLocks noChangeArrowheads="1"/>
          </p:cNvSpPr>
          <p:nvPr/>
        </p:nvSpPr>
        <p:spPr bwMode="auto">
          <a:xfrm>
            <a:off x="5791200" y="8458200"/>
            <a:ext cx="152400" cy="1524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162" name="Line 146"/>
          <p:cNvSpPr>
            <a:spLocks noChangeShapeType="1"/>
          </p:cNvSpPr>
          <p:nvPr/>
        </p:nvSpPr>
        <p:spPr bwMode="auto">
          <a:xfrm>
            <a:off x="5867400" y="5334000"/>
            <a:ext cx="0" cy="3276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63" name="Oval 147"/>
          <p:cNvSpPr>
            <a:spLocks noChangeArrowheads="1"/>
          </p:cNvSpPr>
          <p:nvPr/>
        </p:nvSpPr>
        <p:spPr bwMode="auto">
          <a:xfrm>
            <a:off x="2362200" y="8305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164" name="Oval 148"/>
          <p:cNvSpPr>
            <a:spLocks noChangeArrowheads="1"/>
          </p:cNvSpPr>
          <p:nvPr/>
        </p:nvSpPr>
        <p:spPr bwMode="auto">
          <a:xfrm>
            <a:off x="2362200" y="81534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165" name="Oval 149"/>
          <p:cNvSpPr>
            <a:spLocks noChangeArrowheads="1"/>
          </p:cNvSpPr>
          <p:nvPr/>
        </p:nvSpPr>
        <p:spPr bwMode="auto">
          <a:xfrm>
            <a:off x="2362200" y="8839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166" name="Oval 150"/>
          <p:cNvSpPr>
            <a:spLocks noChangeArrowheads="1"/>
          </p:cNvSpPr>
          <p:nvPr/>
        </p:nvSpPr>
        <p:spPr bwMode="auto">
          <a:xfrm>
            <a:off x="2362200" y="8763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167" name="Line 151"/>
          <p:cNvSpPr>
            <a:spLocks noChangeShapeType="1"/>
          </p:cNvSpPr>
          <p:nvPr/>
        </p:nvSpPr>
        <p:spPr bwMode="auto">
          <a:xfrm>
            <a:off x="2438400" y="8382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68" name="Line 152"/>
          <p:cNvSpPr>
            <a:spLocks noChangeShapeType="1"/>
          </p:cNvSpPr>
          <p:nvPr/>
        </p:nvSpPr>
        <p:spPr bwMode="auto">
          <a:xfrm>
            <a:off x="2362200" y="8610600"/>
            <a:ext cx="152400" cy="4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69" name="Line 153"/>
          <p:cNvSpPr>
            <a:spLocks noChangeShapeType="1"/>
          </p:cNvSpPr>
          <p:nvPr/>
        </p:nvSpPr>
        <p:spPr bwMode="auto">
          <a:xfrm>
            <a:off x="2362200" y="8686800"/>
            <a:ext cx="152400" cy="4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70" name="Oval 154"/>
          <p:cNvSpPr>
            <a:spLocks noChangeArrowheads="1"/>
          </p:cNvSpPr>
          <p:nvPr/>
        </p:nvSpPr>
        <p:spPr bwMode="auto">
          <a:xfrm>
            <a:off x="1371600" y="8229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171" name="Oval 155"/>
          <p:cNvSpPr>
            <a:spLocks noChangeArrowheads="1"/>
          </p:cNvSpPr>
          <p:nvPr/>
        </p:nvSpPr>
        <p:spPr bwMode="auto">
          <a:xfrm>
            <a:off x="1371600" y="81534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172" name="Line 156"/>
          <p:cNvSpPr>
            <a:spLocks noChangeShapeType="1"/>
          </p:cNvSpPr>
          <p:nvPr/>
        </p:nvSpPr>
        <p:spPr bwMode="auto">
          <a:xfrm flipH="1" flipV="1">
            <a:off x="1447800" y="8229600"/>
            <a:ext cx="990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73" name="Oval 157"/>
          <p:cNvSpPr>
            <a:spLocks noChangeArrowheads="1"/>
          </p:cNvSpPr>
          <p:nvPr/>
        </p:nvSpPr>
        <p:spPr bwMode="auto">
          <a:xfrm>
            <a:off x="2362200" y="7467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174" name="Line 158"/>
          <p:cNvSpPr>
            <a:spLocks noChangeShapeType="1"/>
          </p:cNvSpPr>
          <p:nvPr/>
        </p:nvSpPr>
        <p:spPr bwMode="auto">
          <a:xfrm>
            <a:off x="2438400" y="8305800"/>
            <a:ext cx="457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75" name="Line 159"/>
          <p:cNvSpPr>
            <a:spLocks noChangeShapeType="1"/>
          </p:cNvSpPr>
          <p:nvPr/>
        </p:nvSpPr>
        <p:spPr bwMode="auto">
          <a:xfrm flipV="1">
            <a:off x="2438400" y="8153400"/>
            <a:ext cx="457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76" name="Line 160"/>
          <p:cNvSpPr>
            <a:spLocks noChangeShapeType="1"/>
          </p:cNvSpPr>
          <p:nvPr/>
        </p:nvSpPr>
        <p:spPr bwMode="auto">
          <a:xfrm>
            <a:off x="2438400" y="7543800"/>
            <a:ext cx="457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77" name="Line 161"/>
          <p:cNvSpPr>
            <a:spLocks noChangeShapeType="1"/>
          </p:cNvSpPr>
          <p:nvPr/>
        </p:nvSpPr>
        <p:spPr bwMode="auto">
          <a:xfrm flipV="1">
            <a:off x="2438400" y="7239000"/>
            <a:ext cx="457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78" name="Oval 162"/>
          <p:cNvSpPr>
            <a:spLocks noChangeArrowheads="1"/>
          </p:cNvSpPr>
          <p:nvPr/>
        </p:nvSpPr>
        <p:spPr bwMode="auto">
          <a:xfrm>
            <a:off x="2362200" y="6781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179" name="Line 163"/>
          <p:cNvSpPr>
            <a:spLocks noChangeShapeType="1"/>
          </p:cNvSpPr>
          <p:nvPr/>
        </p:nvSpPr>
        <p:spPr bwMode="auto">
          <a:xfrm>
            <a:off x="2438400" y="6858000"/>
            <a:ext cx="457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80" name="Line 164"/>
          <p:cNvSpPr>
            <a:spLocks noChangeShapeType="1"/>
          </p:cNvSpPr>
          <p:nvPr/>
        </p:nvSpPr>
        <p:spPr bwMode="auto">
          <a:xfrm flipV="1">
            <a:off x="2438400" y="6629400"/>
            <a:ext cx="685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81" name="Line 165"/>
          <p:cNvSpPr>
            <a:spLocks noChangeShapeType="1"/>
          </p:cNvSpPr>
          <p:nvPr/>
        </p:nvSpPr>
        <p:spPr bwMode="auto">
          <a:xfrm flipV="1">
            <a:off x="2438400" y="6400800"/>
            <a:ext cx="228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82" name="Oval 166"/>
          <p:cNvSpPr>
            <a:spLocks noChangeArrowheads="1"/>
          </p:cNvSpPr>
          <p:nvPr/>
        </p:nvSpPr>
        <p:spPr bwMode="auto">
          <a:xfrm>
            <a:off x="2743200" y="6172200"/>
            <a:ext cx="152400" cy="152400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>
              <a:solidFill>
                <a:srgbClr val="070707"/>
              </a:solidFill>
            </a:endParaRPr>
          </a:p>
        </p:txBody>
      </p:sp>
      <p:sp>
        <p:nvSpPr>
          <p:cNvPr id="2183" name="Oval 167"/>
          <p:cNvSpPr>
            <a:spLocks noChangeArrowheads="1"/>
          </p:cNvSpPr>
          <p:nvPr/>
        </p:nvSpPr>
        <p:spPr bwMode="auto">
          <a:xfrm>
            <a:off x="2362200" y="6143625"/>
            <a:ext cx="168275" cy="1809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184" name="Line 168"/>
          <p:cNvSpPr>
            <a:spLocks noChangeShapeType="1"/>
          </p:cNvSpPr>
          <p:nvPr/>
        </p:nvSpPr>
        <p:spPr bwMode="auto">
          <a:xfrm>
            <a:off x="2438400" y="6248400"/>
            <a:ext cx="433388" cy="15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85" name="Line 169"/>
          <p:cNvSpPr>
            <a:spLocks noChangeShapeType="1"/>
          </p:cNvSpPr>
          <p:nvPr/>
        </p:nvSpPr>
        <p:spPr bwMode="auto">
          <a:xfrm>
            <a:off x="2460625" y="6169025"/>
            <a:ext cx="338138" cy="6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86" name="Oval 176"/>
          <p:cNvSpPr>
            <a:spLocks noChangeArrowheads="1"/>
          </p:cNvSpPr>
          <p:nvPr/>
        </p:nvSpPr>
        <p:spPr bwMode="auto">
          <a:xfrm>
            <a:off x="3276600" y="58674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187" name="Oval 177"/>
          <p:cNvSpPr>
            <a:spLocks noChangeArrowheads="1"/>
          </p:cNvSpPr>
          <p:nvPr/>
        </p:nvSpPr>
        <p:spPr bwMode="auto">
          <a:xfrm>
            <a:off x="2819400" y="6216650"/>
            <a:ext cx="106363" cy="793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188" name="Oval 178"/>
          <p:cNvSpPr>
            <a:spLocks noChangeArrowheads="1"/>
          </p:cNvSpPr>
          <p:nvPr/>
        </p:nvSpPr>
        <p:spPr bwMode="auto">
          <a:xfrm>
            <a:off x="3048000" y="6557963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189" name="Oval 179"/>
          <p:cNvSpPr>
            <a:spLocks noChangeArrowheads="1"/>
          </p:cNvSpPr>
          <p:nvPr/>
        </p:nvSpPr>
        <p:spPr bwMode="auto">
          <a:xfrm>
            <a:off x="2819400" y="70866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190" name="Line 180"/>
          <p:cNvSpPr>
            <a:spLocks noChangeShapeType="1"/>
          </p:cNvSpPr>
          <p:nvPr/>
        </p:nvSpPr>
        <p:spPr bwMode="auto">
          <a:xfrm>
            <a:off x="2667000" y="6405563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91" name="Line 181"/>
          <p:cNvSpPr>
            <a:spLocks noChangeShapeType="1"/>
          </p:cNvSpPr>
          <p:nvPr/>
        </p:nvSpPr>
        <p:spPr bwMode="auto">
          <a:xfrm flipV="1">
            <a:off x="2895600" y="7243763"/>
            <a:ext cx="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92" name="Line 182"/>
          <p:cNvSpPr>
            <a:spLocks noChangeShapeType="1"/>
          </p:cNvSpPr>
          <p:nvPr/>
        </p:nvSpPr>
        <p:spPr bwMode="auto">
          <a:xfrm flipV="1">
            <a:off x="2895600" y="7853363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93" name="Oval 183"/>
          <p:cNvSpPr>
            <a:spLocks noChangeArrowheads="1"/>
          </p:cNvSpPr>
          <p:nvPr/>
        </p:nvSpPr>
        <p:spPr bwMode="auto">
          <a:xfrm>
            <a:off x="2819400" y="8615363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194" name="Line 184"/>
          <p:cNvSpPr>
            <a:spLocks noChangeShapeType="1"/>
          </p:cNvSpPr>
          <p:nvPr/>
        </p:nvSpPr>
        <p:spPr bwMode="auto">
          <a:xfrm>
            <a:off x="2895600" y="7777163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95" name="Oval 188"/>
          <p:cNvSpPr>
            <a:spLocks noChangeArrowheads="1"/>
          </p:cNvSpPr>
          <p:nvPr/>
        </p:nvSpPr>
        <p:spPr bwMode="auto">
          <a:xfrm>
            <a:off x="2286000" y="6176963"/>
            <a:ext cx="76200" cy="76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196" name="Line 189"/>
          <p:cNvSpPr>
            <a:spLocks noChangeShapeType="1"/>
          </p:cNvSpPr>
          <p:nvPr/>
        </p:nvSpPr>
        <p:spPr bwMode="auto">
          <a:xfrm>
            <a:off x="2286000" y="6176963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97" name="Line 190"/>
          <p:cNvSpPr>
            <a:spLocks noChangeShapeType="1"/>
          </p:cNvSpPr>
          <p:nvPr/>
        </p:nvSpPr>
        <p:spPr bwMode="auto">
          <a:xfrm flipV="1">
            <a:off x="2286000" y="6176963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98" name="Oval 191"/>
          <p:cNvSpPr>
            <a:spLocks noChangeArrowheads="1"/>
          </p:cNvSpPr>
          <p:nvPr/>
        </p:nvSpPr>
        <p:spPr bwMode="auto">
          <a:xfrm>
            <a:off x="1295400" y="8234363"/>
            <a:ext cx="76200" cy="76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199" name="Line 192"/>
          <p:cNvSpPr>
            <a:spLocks noChangeShapeType="1"/>
          </p:cNvSpPr>
          <p:nvPr/>
        </p:nvSpPr>
        <p:spPr bwMode="auto">
          <a:xfrm>
            <a:off x="1295400" y="8234363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00" name="Line 193"/>
          <p:cNvSpPr>
            <a:spLocks noChangeShapeType="1"/>
          </p:cNvSpPr>
          <p:nvPr/>
        </p:nvSpPr>
        <p:spPr bwMode="auto">
          <a:xfrm flipV="1">
            <a:off x="1295400" y="8234363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01" name="Oval 194"/>
          <p:cNvSpPr>
            <a:spLocks noChangeArrowheads="1"/>
          </p:cNvSpPr>
          <p:nvPr/>
        </p:nvSpPr>
        <p:spPr bwMode="auto">
          <a:xfrm>
            <a:off x="2286000" y="7548563"/>
            <a:ext cx="76200" cy="76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202" name="Line 195"/>
          <p:cNvSpPr>
            <a:spLocks noChangeShapeType="1"/>
          </p:cNvSpPr>
          <p:nvPr/>
        </p:nvSpPr>
        <p:spPr bwMode="auto">
          <a:xfrm>
            <a:off x="2286000" y="7548563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03" name="Line 196"/>
          <p:cNvSpPr>
            <a:spLocks noChangeShapeType="1"/>
          </p:cNvSpPr>
          <p:nvPr/>
        </p:nvSpPr>
        <p:spPr bwMode="auto">
          <a:xfrm flipV="1">
            <a:off x="2286000" y="7548563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04" name="Oval 197"/>
          <p:cNvSpPr>
            <a:spLocks noChangeArrowheads="1"/>
          </p:cNvSpPr>
          <p:nvPr/>
        </p:nvSpPr>
        <p:spPr bwMode="auto">
          <a:xfrm>
            <a:off x="2286000" y="8310563"/>
            <a:ext cx="76200" cy="76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205" name="Line 198"/>
          <p:cNvSpPr>
            <a:spLocks noChangeShapeType="1"/>
          </p:cNvSpPr>
          <p:nvPr/>
        </p:nvSpPr>
        <p:spPr bwMode="auto">
          <a:xfrm>
            <a:off x="2286000" y="8310563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06" name="Line 199"/>
          <p:cNvSpPr>
            <a:spLocks noChangeShapeType="1"/>
          </p:cNvSpPr>
          <p:nvPr/>
        </p:nvSpPr>
        <p:spPr bwMode="auto">
          <a:xfrm flipV="1">
            <a:off x="2286000" y="8310563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07" name="Oval 200"/>
          <p:cNvSpPr>
            <a:spLocks noChangeArrowheads="1"/>
          </p:cNvSpPr>
          <p:nvPr/>
        </p:nvSpPr>
        <p:spPr bwMode="auto">
          <a:xfrm>
            <a:off x="2286000" y="8843963"/>
            <a:ext cx="76200" cy="76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208" name="Line 201"/>
          <p:cNvSpPr>
            <a:spLocks noChangeShapeType="1"/>
          </p:cNvSpPr>
          <p:nvPr/>
        </p:nvSpPr>
        <p:spPr bwMode="auto">
          <a:xfrm>
            <a:off x="2286000" y="8843963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09" name="Line 202"/>
          <p:cNvSpPr>
            <a:spLocks noChangeShapeType="1"/>
          </p:cNvSpPr>
          <p:nvPr/>
        </p:nvSpPr>
        <p:spPr bwMode="auto">
          <a:xfrm flipV="1">
            <a:off x="2286000" y="8843963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10" name="Oval 203"/>
          <p:cNvSpPr>
            <a:spLocks noChangeArrowheads="1"/>
          </p:cNvSpPr>
          <p:nvPr/>
        </p:nvSpPr>
        <p:spPr bwMode="auto">
          <a:xfrm>
            <a:off x="2286000" y="6786563"/>
            <a:ext cx="76200" cy="76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211" name="Line 204"/>
          <p:cNvSpPr>
            <a:spLocks noChangeShapeType="1"/>
          </p:cNvSpPr>
          <p:nvPr/>
        </p:nvSpPr>
        <p:spPr bwMode="auto">
          <a:xfrm>
            <a:off x="2286000" y="6786563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12" name="Line 205"/>
          <p:cNvSpPr>
            <a:spLocks noChangeShapeType="1"/>
          </p:cNvSpPr>
          <p:nvPr/>
        </p:nvSpPr>
        <p:spPr bwMode="auto">
          <a:xfrm flipV="1">
            <a:off x="2286000" y="6786563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13" name="Text Box 206"/>
          <p:cNvSpPr txBox="1">
            <a:spLocks noChangeArrowheads="1"/>
          </p:cNvSpPr>
          <p:nvPr/>
        </p:nvSpPr>
        <p:spPr bwMode="auto">
          <a:xfrm rot="5400000">
            <a:off x="2686050" y="7143750"/>
            <a:ext cx="21875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2000"/>
              <a:t>LN Nad Jasieniem</a:t>
            </a:r>
          </a:p>
        </p:txBody>
      </p:sp>
      <p:sp>
        <p:nvSpPr>
          <p:cNvPr id="2214" name="Text Box 212"/>
          <p:cNvSpPr txBox="1">
            <a:spLocks noChangeArrowheads="1"/>
          </p:cNvSpPr>
          <p:nvPr/>
        </p:nvSpPr>
        <p:spPr bwMode="auto">
          <a:xfrm>
            <a:off x="3200400" y="5638800"/>
            <a:ext cx="6064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/>
              <a:t>37A</a:t>
            </a:r>
            <a:r>
              <a:rPr lang="pl-PL" altLang="pl-PL" sz="800" b="0"/>
              <a:t>(40m)</a:t>
            </a:r>
          </a:p>
        </p:txBody>
      </p:sp>
      <p:sp>
        <p:nvSpPr>
          <p:cNvPr id="2215" name="Text Box 213"/>
          <p:cNvSpPr txBox="1">
            <a:spLocks noChangeArrowheads="1"/>
          </p:cNvSpPr>
          <p:nvPr/>
        </p:nvSpPr>
        <p:spPr bwMode="auto">
          <a:xfrm>
            <a:off x="2743200" y="5872163"/>
            <a:ext cx="4032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w (1)</a:t>
            </a:r>
          </a:p>
        </p:txBody>
      </p:sp>
      <p:sp>
        <p:nvSpPr>
          <p:cNvPr id="2216" name="Text Box 214"/>
          <p:cNvSpPr txBox="1">
            <a:spLocks noChangeArrowheads="1"/>
          </p:cNvSpPr>
          <p:nvPr/>
        </p:nvSpPr>
        <p:spPr bwMode="auto">
          <a:xfrm>
            <a:off x="2446338" y="6205538"/>
            <a:ext cx="3984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w(1)</a:t>
            </a:r>
          </a:p>
        </p:txBody>
      </p:sp>
      <p:sp>
        <p:nvSpPr>
          <p:cNvPr id="2217" name="Text Box 215"/>
          <p:cNvSpPr txBox="1">
            <a:spLocks noChangeArrowheads="1"/>
          </p:cNvSpPr>
          <p:nvPr/>
        </p:nvSpPr>
        <p:spPr bwMode="auto">
          <a:xfrm>
            <a:off x="2514600" y="6481763"/>
            <a:ext cx="4000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w (3)</a:t>
            </a:r>
          </a:p>
        </p:txBody>
      </p:sp>
      <p:sp>
        <p:nvSpPr>
          <p:cNvPr id="2218" name="Text Box 216"/>
          <p:cNvSpPr txBox="1">
            <a:spLocks noChangeArrowheads="1"/>
          </p:cNvSpPr>
          <p:nvPr/>
        </p:nvSpPr>
        <p:spPr bwMode="auto">
          <a:xfrm>
            <a:off x="2743200" y="6629400"/>
            <a:ext cx="4000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w (3)</a:t>
            </a:r>
          </a:p>
        </p:txBody>
      </p:sp>
      <p:sp>
        <p:nvSpPr>
          <p:cNvPr id="2219" name="Text Box 217"/>
          <p:cNvSpPr txBox="1">
            <a:spLocks noChangeArrowheads="1"/>
          </p:cNvSpPr>
          <p:nvPr/>
        </p:nvSpPr>
        <p:spPr bwMode="auto">
          <a:xfrm>
            <a:off x="2590800" y="6858000"/>
            <a:ext cx="37782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g (3)</a:t>
            </a:r>
          </a:p>
        </p:txBody>
      </p:sp>
      <p:sp>
        <p:nvSpPr>
          <p:cNvPr id="2220" name="Text Box 218"/>
          <p:cNvSpPr txBox="1">
            <a:spLocks noChangeArrowheads="1"/>
          </p:cNvSpPr>
          <p:nvPr/>
        </p:nvSpPr>
        <p:spPr bwMode="auto">
          <a:xfrm>
            <a:off x="2589213" y="6348413"/>
            <a:ext cx="60642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/>
              <a:t>35A</a:t>
            </a:r>
            <a:r>
              <a:rPr lang="pl-PL" altLang="pl-PL" sz="800" b="0"/>
              <a:t>(10m)</a:t>
            </a:r>
          </a:p>
        </p:txBody>
      </p:sp>
      <p:sp>
        <p:nvSpPr>
          <p:cNvPr id="2221" name="Text Box 219"/>
          <p:cNvSpPr txBox="1">
            <a:spLocks noChangeArrowheads="1"/>
          </p:cNvSpPr>
          <p:nvPr/>
        </p:nvSpPr>
        <p:spPr bwMode="auto">
          <a:xfrm>
            <a:off x="3048000" y="6481763"/>
            <a:ext cx="533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/>
              <a:t>35</a:t>
            </a:r>
            <a:r>
              <a:rPr lang="pl-PL" altLang="pl-PL" sz="800" b="0"/>
              <a:t>(22m)</a:t>
            </a:r>
          </a:p>
        </p:txBody>
      </p:sp>
      <p:sp>
        <p:nvSpPr>
          <p:cNvPr id="2222" name="Text Box 220"/>
          <p:cNvSpPr txBox="1">
            <a:spLocks noChangeArrowheads="1"/>
          </p:cNvSpPr>
          <p:nvPr/>
        </p:nvSpPr>
        <p:spPr bwMode="auto">
          <a:xfrm>
            <a:off x="2819400" y="7010400"/>
            <a:ext cx="5334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/>
              <a:t>33</a:t>
            </a:r>
            <a:r>
              <a:rPr lang="pl-PL" altLang="pl-PL" sz="800" b="0"/>
              <a:t>(15m)</a:t>
            </a:r>
          </a:p>
        </p:txBody>
      </p:sp>
      <p:sp>
        <p:nvSpPr>
          <p:cNvPr id="2223" name="Text Box 221"/>
          <p:cNvSpPr txBox="1">
            <a:spLocks noChangeArrowheads="1"/>
          </p:cNvSpPr>
          <p:nvPr/>
        </p:nvSpPr>
        <p:spPr bwMode="auto">
          <a:xfrm>
            <a:off x="2819400" y="7239000"/>
            <a:ext cx="5334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/>
              <a:t>31</a:t>
            </a:r>
            <a:r>
              <a:rPr lang="pl-PL" altLang="pl-PL" sz="800" b="0"/>
              <a:t>(10m)</a:t>
            </a:r>
          </a:p>
        </p:txBody>
      </p:sp>
      <p:sp>
        <p:nvSpPr>
          <p:cNvPr id="2224" name="Text Box 222"/>
          <p:cNvSpPr txBox="1">
            <a:spLocks noChangeArrowheads="1"/>
          </p:cNvSpPr>
          <p:nvPr/>
        </p:nvSpPr>
        <p:spPr bwMode="auto">
          <a:xfrm>
            <a:off x="2590800" y="7315200"/>
            <a:ext cx="36036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f (3)</a:t>
            </a:r>
          </a:p>
        </p:txBody>
      </p:sp>
      <p:sp>
        <p:nvSpPr>
          <p:cNvPr id="2225" name="Text Box 223"/>
          <p:cNvSpPr txBox="1">
            <a:spLocks noChangeArrowheads="1"/>
          </p:cNvSpPr>
          <p:nvPr/>
        </p:nvSpPr>
        <p:spPr bwMode="auto">
          <a:xfrm>
            <a:off x="2590800" y="7543800"/>
            <a:ext cx="4000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w (3)</a:t>
            </a:r>
          </a:p>
        </p:txBody>
      </p:sp>
      <p:sp>
        <p:nvSpPr>
          <p:cNvPr id="2226" name="Text Box 224"/>
          <p:cNvSpPr txBox="1">
            <a:spLocks noChangeArrowheads="1"/>
          </p:cNvSpPr>
          <p:nvPr/>
        </p:nvSpPr>
        <p:spPr bwMode="auto">
          <a:xfrm>
            <a:off x="2819400" y="7777163"/>
            <a:ext cx="533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/>
              <a:t>29</a:t>
            </a:r>
            <a:r>
              <a:rPr lang="pl-PL" altLang="pl-PL" sz="800" b="0"/>
              <a:t>(20m)</a:t>
            </a:r>
          </a:p>
        </p:txBody>
      </p:sp>
      <p:sp>
        <p:nvSpPr>
          <p:cNvPr id="2227" name="Text Box 225"/>
          <p:cNvSpPr txBox="1">
            <a:spLocks noChangeArrowheads="1"/>
          </p:cNvSpPr>
          <p:nvPr/>
        </p:nvSpPr>
        <p:spPr bwMode="auto">
          <a:xfrm>
            <a:off x="2590800" y="8001000"/>
            <a:ext cx="36036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f (3)</a:t>
            </a:r>
          </a:p>
        </p:txBody>
      </p:sp>
      <p:sp>
        <p:nvSpPr>
          <p:cNvPr id="2228" name="Text Box 226"/>
          <p:cNvSpPr txBox="1">
            <a:spLocks noChangeArrowheads="1"/>
          </p:cNvSpPr>
          <p:nvPr/>
        </p:nvSpPr>
        <p:spPr bwMode="auto">
          <a:xfrm>
            <a:off x="2590800" y="8386763"/>
            <a:ext cx="3603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f (1)</a:t>
            </a:r>
          </a:p>
        </p:txBody>
      </p:sp>
      <p:sp>
        <p:nvSpPr>
          <p:cNvPr id="2229" name="Text Box 227"/>
          <p:cNvSpPr txBox="1">
            <a:spLocks noChangeArrowheads="1"/>
          </p:cNvSpPr>
          <p:nvPr/>
        </p:nvSpPr>
        <p:spPr bwMode="auto">
          <a:xfrm>
            <a:off x="1600200" y="8077200"/>
            <a:ext cx="3746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w(3)</a:t>
            </a:r>
          </a:p>
        </p:txBody>
      </p:sp>
      <p:sp>
        <p:nvSpPr>
          <p:cNvPr id="2230" name="Text Box 228"/>
          <p:cNvSpPr txBox="1">
            <a:spLocks noChangeArrowheads="1"/>
          </p:cNvSpPr>
          <p:nvPr/>
        </p:nvSpPr>
        <p:spPr bwMode="auto">
          <a:xfrm>
            <a:off x="1066800" y="7848600"/>
            <a:ext cx="4000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w (3)</a:t>
            </a:r>
          </a:p>
        </p:txBody>
      </p:sp>
      <p:sp>
        <p:nvSpPr>
          <p:cNvPr id="2231" name="Text Box 229"/>
          <p:cNvSpPr txBox="1">
            <a:spLocks noChangeArrowheads="1"/>
          </p:cNvSpPr>
          <p:nvPr/>
        </p:nvSpPr>
        <p:spPr bwMode="auto">
          <a:xfrm>
            <a:off x="914400" y="8229600"/>
            <a:ext cx="4000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w (3)</a:t>
            </a:r>
          </a:p>
        </p:txBody>
      </p:sp>
      <p:sp>
        <p:nvSpPr>
          <p:cNvPr id="2232" name="Text Box 230"/>
          <p:cNvSpPr txBox="1">
            <a:spLocks noChangeArrowheads="1"/>
          </p:cNvSpPr>
          <p:nvPr/>
        </p:nvSpPr>
        <p:spPr bwMode="auto">
          <a:xfrm>
            <a:off x="2819400" y="8077200"/>
            <a:ext cx="5334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/>
              <a:t>27</a:t>
            </a:r>
            <a:r>
              <a:rPr lang="pl-PL" altLang="pl-PL" sz="800" b="0"/>
              <a:t>(12m)</a:t>
            </a:r>
          </a:p>
        </p:txBody>
      </p:sp>
      <p:sp>
        <p:nvSpPr>
          <p:cNvPr id="2233" name="Text Box 231"/>
          <p:cNvSpPr txBox="1">
            <a:spLocks noChangeArrowheads="1"/>
          </p:cNvSpPr>
          <p:nvPr/>
        </p:nvSpPr>
        <p:spPr bwMode="auto">
          <a:xfrm>
            <a:off x="2895600" y="8534400"/>
            <a:ext cx="5334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/>
              <a:t>25</a:t>
            </a:r>
            <a:r>
              <a:rPr lang="pl-PL" altLang="pl-PL" sz="800" b="0"/>
              <a:t>(10m)</a:t>
            </a:r>
          </a:p>
        </p:txBody>
      </p:sp>
      <p:sp>
        <p:nvSpPr>
          <p:cNvPr id="2234" name="Line 232"/>
          <p:cNvSpPr>
            <a:spLocks noChangeShapeType="1"/>
          </p:cNvSpPr>
          <p:nvPr/>
        </p:nvSpPr>
        <p:spPr bwMode="auto">
          <a:xfrm>
            <a:off x="2438400" y="4800600"/>
            <a:ext cx="0" cy="3581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35" name="Line 233"/>
          <p:cNvSpPr>
            <a:spLocks noChangeShapeType="1"/>
          </p:cNvSpPr>
          <p:nvPr/>
        </p:nvSpPr>
        <p:spPr bwMode="auto">
          <a:xfrm>
            <a:off x="2895600" y="81534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36" name="Line 234"/>
          <p:cNvSpPr>
            <a:spLocks noChangeShapeType="1"/>
          </p:cNvSpPr>
          <p:nvPr/>
        </p:nvSpPr>
        <p:spPr bwMode="auto">
          <a:xfrm flipH="1" flipV="1">
            <a:off x="914400" y="7848600"/>
            <a:ext cx="533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37" name="Line 235"/>
          <p:cNvSpPr>
            <a:spLocks noChangeShapeType="1"/>
          </p:cNvSpPr>
          <p:nvPr/>
        </p:nvSpPr>
        <p:spPr bwMode="auto">
          <a:xfrm flipH="1">
            <a:off x="914400" y="8305800"/>
            <a:ext cx="533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38" name="Line 236"/>
          <p:cNvSpPr>
            <a:spLocks noChangeShapeType="1"/>
          </p:cNvSpPr>
          <p:nvPr/>
        </p:nvSpPr>
        <p:spPr bwMode="auto">
          <a:xfrm>
            <a:off x="914400" y="78486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39" name="Line 237"/>
          <p:cNvSpPr>
            <a:spLocks noChangeShapeType="1"/>
          </p:cNvSpPr>
          <p:nvPr/>
        </p:nvSpPr>
        <p:spPr bwMode="auto">
          <a:xfrm flipV="1">
            <a:off x="914400" y="85344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40" name="Text Box 238"/>
          <p:cNvSpPr txBox="1">
            <a:spLocks noChangeArrowheads="1"/>
          </p:cNvSpPr>
          <p:nvPr/>
        </p:nvSpPr>
        <p:spPr bwMode="auto">
          <a:xfrm>
            <a:off x="381000" y="7772400"/>
            <a:ext cx="5588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(12m) </a:t>
            </a:r>
            <a:r>
              <a:rPr lang="pl-PL" altLang="pl-PL" sz="800"/>
              <a:t>20</a:t>
            </a:r>
          </a:p>
        </p:txBody>
      </p:sp>
      <p:sp>
        <p:nvSpPr>
          <p:cNvPr id="2241" name="Text Box 239"/>
          <p:cNvSpPr txBox="1">
            <a:spLocks noChangeArrowheads="1"/>
          </p:cNvSpPr>
          <p:nvPr/>
        </p:nvSpPr>
        <p:spPr bwMode="auto">
          <a:xfrm>
            <a:off x="381000" y="8458200"/>
            <a:ext cx="5588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(12m) </a:t>
            </a:r>
            <a:r>
              <a:rPr lang="pl-PL" altLang="pl-PL" sz="800"/>
              <a:t>16</a:t>
            </a:r>
          </a:p>
        </p:txBody>
      </p:sp>
      <p:sp>
        <p:nvSpPr>
          <p:cNvPr id="2242" name="Line 240"/>
          <p:cNvSpPr>
            <a:spLocks noChangeShapeType="1"/>
          </p:cNvSpPr>
          <p:nvPr/>
        </p:nvSpPr>
        <p:spPr bwMode="auto">
          <a:xfrm flipV="1">
            <a:off x="3733800" y="27432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43" name="Line 241"/>
          <p:cNvSpPr>
            <a:spLocks noChangeShapeType="1"/>
          </p:cNvSpPr>
          <p:nvPr/>
        </p:nvSpPr>
        <p:spPr bwMode="auto">
          <a:xfrm>
            <a:off x="3733800" y="30480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44" name="Line 242"/>
          <p:cNvSpPr>
            <a:spLocks noChangeShapeType="1"/>
          </p:cNvSpPr>
          <p:nvPr/>
        </p:nvSpPr>
        <p:spPr bwMode="auto">
          <a:xfrm flipH="1" flipV="1">
            <a:off x="2743200" y="1600200"/>
            <a:ext cx="990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45" name="Line 243"/>
          <p:cNvSpPr>
            <a:spLocks noChangeShapeType="1"/>
          </p:cNvSpPr>
          <p:nvPr/>
        </p:nvSpPr>
        <p:spPr bwMode="auto">
          <a:xfrm>
            <a:off x="3733800" y="2057400"/>
            <a:ext cx="381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46" name="Line 244"/>
          <p:cNvSpPr>
            <a:spLocks noChangeShapeType="1"/>
          </p:cNvSpPr>
          <p:nvPr/>
        </p:nvSpPr>
        <p:spPr bwMode="auto">
          <a:xfrm flipV="1">
            <a:off x="3733800" y="1828800"/>
            <a:ext cx="381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47" name="Line 245"/>
          <p:cNvSpPr>
            <a:spLocks noChangeShapeType="1"/>
          </p:cNvSpPr>
          <p:nvPr/>
        </p:nvSpPr>
        <p:spPr bwMode="auto">
          <a:xfrm>
            <a:off x="3733800" y="1219200"/>
            <a:ext cx="3048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48" name="Line 246"/>
          <p:cNvSpPr>
            <a:spLocks noChangeShapeType="1"/>
          </p:cNvSpPr>
          <p:nvPr/>
        </p:nvSpPr>
        <p:spPr bwMode="auto">
          <a:xfrm flipH="1" flipV="1">
            <a:off x="2819400" y="1143000"/>
            <a:ext cx="914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49" name="Line 247"/>
          <p:cNvSpPr>
            <a:spLocks noChangeShapeType="1"/>
          </p:cNvSpPr>
          <p:nvPr/>
        </p:nvSpPr>
        <p:spPr bwMode="auto">
          <a:xfrm flipH="1">
            <a:off x="2743200" y="5334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50" name="Line 249"/>
          <p:cNvSpPr>
            <a:spLocks noChangeShapeType="1"/>
          </p:cNvSpPr>
          <p:nvPr/>
        </p:nvSpPr>
        <p:spPr bwMode="auto">
          <a:xfrm>
            <a:off x="3505200" y="533400"/>
            <a:ext cx="381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51" name="Line 250"/>
          <p:cNvSpPr>
            <a:spLocks noChangeShapeType="1"/>
          </p:cNvSpPr>
          <p:nvPr/>
        </p:nvSpPr>
        <p:spPr bwMode="auto">
          <a:xfrm flipV="1">
            <a:off x="5791200" y="1295400"/>
            <a:ext cx="381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52" name="Line 251"/>
          <p:cNvSpPr>
            <a:spLocks noChangeShapeType="1"/>
          </p:cNvSpPr>
          <p:nvPr/>
        </p:nvSpPr>
        <p:spPr bwMode="auto">
          <a:xfrm>
            <a:off x="5943600" y="1219200"/>
            <a:ext cx="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53" name="Line 253"/>
          <p:cNvSpPr>
            <a:spLocks noChangeShapeType="1"/>
          </p:cNvSpPr>
          <p:nvPr/>
        </p:nvSpPr>
        <p:spPr bwMode="auto">
          <a:xfrm flipH="1" flipV="1">
            <a:off x="5181600" y="1066800"/>
            <a:ext cx="533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54" name="Line 254"/>
          <p:cNvSpPr>
            <a:spLocks noChangeShapeType="1"/>
          </p:cNvSpPr>
          <p:nvPr/>
        </p:nvSpPr>
        <p:spPr bwMode="auto">
          <a:xfrm flipH="1" flipV="1">
            <a:off x="5181600" y="1524000"/>
            <a:ext cx="609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55" name="Line 255"/>
          <p:cNvSpPr>
            <a:spLocks noChangeShapeType="1"/>
          </p:cNvSpPr>
          <p:nvPr/>
        </p:nvSpPr>
        <p:spPr bwMode="auto">
          <a:xfrm flipH="1">
            <a:off x="5181600" y="18288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56" name="Line 256"/>
          <p:cNvSpPr>
            <a:spLocks noChangeShapeType="1"/>
          </p:cNvSpPr>
          <p:nvPr/>
        </p:nvSpPr>
        <p:spPr bwMode="auto">
          <a:xfrm flipH="1">
            <a:off x="5257800" y="1828800"/>
            <a:ext cx="533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57" name="Line 257"/>
          <p:cNvSpPr>
            <a:spLocks noChangeShapeType="1"/>
          </p:cNvSpPr>
          <p:nvPr/>
        </p:nvSpPr>
        <p:spPr bwMode="auto">
          <a:xfrm flipH="1" flipV="1">
            <a:off x="5257800" y="2362200"/>
            <a:ext cx="533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58" name="Line 258"/>
          <p:cNvSpPr>
            <a:spLocks noChangeShapeType="1"/>
          </p:cNvSpPr>
          <p:nvPr/>
        </p:nvSpPr>
        <p:spPr bwMode="auto">
          <a:xfrm flipH="1" flipV="1">
            <a:off x="5175250" y="2692400"/>
            <a:ext cx="615950" cy="50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59" name="Line 259"/>
          <p:cNvSpPr>
            <a:spLocks noChangeShapeType="1"/>
          </p:cNvSpPr>
          <p:nvPr/>
        </p:nvSpPr>
        <p:spPr bwMode="auto">
          <a:xfrm flipH="1">
            <a:off x="5270500" y="2743200"/>
            <a:ext cx="520700" cy="311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60" name="Line 260"/>
          <p:cNvSpPr>
            <a:spLocks noChangeShapeType="1"/>
          </p:cNvSpPr>
          <p:nvPr/>
        </p:nvSpPr>
        <p:spPr bwMode="auto">
          <a:xfrm flipH="1">
            <a:off x="5264150" y="2743200"/>
            <a:ext cx="527050" cy="501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61" name="Line 261"/>
          <p:cNvSpPr>
            <a:spLocks noChangeShapeType="1"/>
          </p:cNvSpPr>
          <p:nvPr/>
        </p:nvSpPr>
        <p:spPr bwMode="auto">
          <a:xfrm flipH="1">
            <a:off x="4799013" y="3733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62" name="Oval 262"/>
          <p:cNvSpPr>
            <a:spLocks noChangeArrowheads="1"/>
          </p:cNvSpPr>
          <p:nvPr/>
        </p:nvSpPr>
        <p:spPr bwMode="auto">
          <a:xfrm>
            <a:off x="3810000" y="685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263" name="Line 263"/>
          <p:cNvSpPr>
            <a:spLocks noChangeShapeType="1"/>
          </p:cNvSpPr>
          <p:nvPr/>
        </p:nvSpPr>
        <p:spPr bwMode="auto">
          <a:xfrm>
            <a:off x="4114800" y="22098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64" name="Line 264"/>
          <p:cNvSpPr>
            <a:spLocks noChangeShapeType="1"/>
          </p:cNvSpPr>
          <p:nvPr/>
        </p:nvSpPr>
        <p:spPr bwMode="auto">
          <a:xfrm>
            <a:off x="4114800" y="26670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65" name="Line 265"/>
          <p:cNvSpPr>
            <a:spLocks noChangeShapeType="1"/>
          </p:cNvSpPr>
          <p:nvPr/>
        </p:nvSpPr>
        <p:spPr bwMode="auto">
          <a:xfrm flipV="1">
            <a:off x="4114800" y="30480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66" name="Line 266"/>
          <p:cNvSpPr>
            <a:spLocks noChangeShapeType="1"/>
          </p:cNvSpPr>
          <p:nvPr/>
        </p:nvSpPr>
        <p:spPr bwMode="auto">
          <a:xfrm>
            <a:off x="2819400" y="10668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67" name="Oval 267"/>
          <p:cNvSpPr>
            <a:spLocks noChangeArrowheads="1"/>
          </p:cNvSpPr>
          <p:nvPr/>
        </p:nvSpPr>
        <p:spPr bwMode="auto">
          <a:xfrm>
            <a:off x="4038600" y="12954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268" name="Oval 268"/>
          <p:cNvSpPr>
            <a:spLocks noChangeArrowheads="1"/>
          </p:cNvSpPr>
          <p:nvPr/>
        </p:nvSpPr>
        <p:spPr bwMode="auto">
          <a:xfrm>
            <a:off x="2743200" y="16002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269" name="Oval 269"/>
          <p:cNvSpPr>
            <a:spLocks noChangeArrowheads="1"/>
          </p:cNvSpPr>
          <p:nvPr/>
        </p:nvSpPr>
        <p:spPr bwMode="auto">
          <a:xfrm>
            <a:off x="4038600" y="17526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270" name="Oval 271"/>
          <p:cNvSpPr>
            <a:spLocks noChangeArrowheads="1"/>
          </p:cNvSpPr>
          <p:nvPr/>
        </p:nvSpPr>
        <p:spPr bwMode="auto">
          <a:xfrm>
            <a:off x="2743200" y="4572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271" name="Line 272"/>
          <p:cNvSpPr>
            <a:spLocks noChangeShapeType="1"/>
          </p:cNvSpPr>
          <p:nvPr/>
        </p:nvSpPr>
        <p:spPr bwMode="auto">
          <a:xfrm>
            <a:off x="5181600" y="10668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72" name="Line 273"/>
          <p:cNvSpPr>
            <a:spLocks noChangeShapeType="1"/>
          </p:cNvSpPr>
          <p:nvPr/>
        </p:nvSpPr>
        <p:spPr bwMode="auto">
          <a:xfrm>
            <a:off x="5257800" y="21336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73" name="Line 274"/>
          <p:cNvSpPr>
            <a:spLocks noChangeShapeType="1"/>
          </p:cNvSpPr>
          <p:nvPr/>
        </p:nvSpPr>
        <p:spPr bwMode="auto">
          <a:xfrm>
            <a:off x="5257800" y="21336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74" name="Line 275"/>
          <p:cNvSpPr>
            <a:spLocks noChangeShapeType="1"/>
          </p:cNvSpPr>
          <p:nvPr/>
        </p:nvSpPr>
        <p:spPr bwMode="auto">
          <a:xfrm>
            <a:off x="5257800" y="23622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75" name="Line 276"/>
          <p:cNvSpPr>
            <a:spLocks noChangeShapeType="1"/>
          </p:cNvSpPr>
          <p:nvPr/>
        </p:nvSpPr>
        <p:spPr bwMode="auto">
          <a:xfrm flipH="1">
            <a:off x="5334000" y="53340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76" name="Line 277"/>
          <p:cNvSpPr>
            <a:spLocks noChangeShapeType="1"/>
          </p:cNvSpPr>
          <p:nvPr/>
        </p:nvSpPr>
        <p:spPr bwMode="auto">
          <a:xfrm flipH="1">
            <a:off x="5410200" y="5334000"/>
            <a:ext cx="457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77" name="Line 278"/>
          <p:cNvSpPr>
            <a:spLocks noChangeShapeType="1"/>
          </p:cNvSpPr>
          <p:nvPr/>
        </p:nvSpPr>
        <p:spPr bwMode="auto">
          <a:xfrm flipH="1" flipV="1">
            <a:off x="5334000" y="5943600"/>
            <a:ext cx="533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78" name="Line 279"/>
          <p:cNvSpPr>
            <a:spLocks noChangeShapeType="1"/>
          </p:cNvSpPr>
          <p:nvPr/>
        </p:nvSpPr>
        <p:spPr bwMode="auto">
          <a:xfrm flipV="1">
            <a:off x="5838825" y="6781800"/>
            <a:ext cx="0" cy="231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79" name="Line 280"/>
          <p:cNvSpPr>
            <a:spLocks noChangeShapeType="1"/>
          </p:cNvSpPr>
          <p:nvPr/>
        </p:nvSpPr>
        <p:spPr bwMode="auto">
          <a:xfrm flipH="1">
            <a:off x="5410200" y="6172200"/>
            <a:ext cx="457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80" name="Line 282"/>
          <p:cNvSpPr>
            <a:spLocks noChangeShapeType="1"/>
          </p:cNvSpPr>
          <p:nvPr/>
        </p:nvSpPr>
        <p:spPr bwMode="auto">
          <a:xfrm flipH="1">
            <a:off x="5410200" y="7086600"/>
            <a:ext cx="457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81" name="Oval 283"/>
          <p:cNvSpPr>
            <a:spLocks noChangeArrowheads="1"/>
          </p:cNvSpPr>
          <p:nvPr/>
        </p:nvSpPr>
        <p:spPr bwMode="auto">
          <a:xfrm>
            <a:off x="5486400" y="7391400"/>
            <a:ext cx="152400" cy="1524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282" name="Line 284"/>
          <p:cNvSpPr>
            <a:spLocks noChangeShapeType="1"/>
          </p:cNvSpPr>
          <p:nvPr/>
        </p:nvSpPr>
        <p:spPr bwMode="auto">
          <a:xfrm flipH="1" flipV="1">
            <a:off x="5486400" y="7696200"/>
            <a:ext cx="381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83" name="Line 285"/>
          <p:cNvSpPr>
            <a:spLocks noChangeShapeType="1"/>
          </p:cNvSpPr>
          <p:nvPr/>
        </p:nvSpPr>
        <p:spPr bwMode="auto">
          <a:xfrm flipH="1">
            <a:off x="5486400" y="7848600"/>
            <a:ext cx="381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84" name="Line 286"/>
          <p:cNvSpPr>
            <a:spLocks noChangeShapeType="1"/>
          </p:cNvSpPr>
          <p:nvPr/>
        </p:nvSpPr>
        <p:spPr bwMode="auto">
          <a:xfrm flipH="1" flipV="1">
            <a:off x="5562600" y="7467600"/>
            <a:ext cx="304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85" name="Line 287"/>
          <p:cNvSpPr>
            <a:spLocks noChangeShapeType="1"/>
          </p:cNvSpPr>
          <p:nvPr/>
        </p:nvSpPr>
        <p:spPr bwMode="auto">
          <a:xfrm flipH="1">
            <a:off x="5029200" y="74676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86" name="Line 288"/>
          <p:cNvSpPr>
            <a:spLocks noChangeShapeType="1"/>
          </p:cNvSpPr>
          <p:nvPr/>
        </p:nvSpPr>
        <p:spPr bwMode="auto">
          <a:xfrm flipH="1">
            <a:off x="5410200" y="8610600"/>
            <a:ext cx="457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87" name="Line 289"/>
          <p:cNvSpPr>
            <a:spLocks noChangeShapeType="1"/>
          </p:cNvSpPr>
          <p:nvPr/>
        </p:nvSpPr>
        <p:spPr bwMode="auto">
          <a:xfrm flipH="1" flipV="1">
            <a:off x="5486400" y="8382000"/>
            <a:ext cx="381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88" name="Text Box 291"/>
          <p:cNvSpPr txBox="1">
            <a:spLocks noChangeArrowheads="1"/>
          </p:cNvSpPr>
          <p:nvPr/>
        </p:nvSpPr>
        <p:spPr bwMode="auto">
          <a:xfrm>
            <a:off x="2286000" y="3886200"/>
            <a:ext cx="4000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w (3)</a:t>
            </a:r>
          </a:p>
        </p:txBody>
      </p:sp>
      <p:sp>
        <p:nvSpPr>
          <p:cNvPr id="2289" name="Text Box 292"/>
          <p:cNvSpPr txBox="1">
            <a:spLocks noChangeArrowheads="1"/>
          </p:cNvSpPr>
          <p:nvPr/>
        </p:nvSpPr>
        <p:spPr bwMode="auto">
          <a:xfrm>
            <a:off x="4038600" y="2895600"/>
            <a:ext cx="60801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900"/>
              <a:t>1 </a:t>
            </a:r>
            <a:r>
              <a:rPr lang="pl-PL" altLang="pl-PL" sz="900" b="0"/>
              <a:t>(25m)</a:t>
            </a:r>
            <a:endParaRPr lang="pl-PL" altLang="pl-PL" sz="1200" b="0"/>
          </a:p>
        </p:txBody>
      </p:sp>
      <p:sp>
        <p:nvSpPr>
          <p:cNvPr id="2290" name="Text Box 293"/>
          <p:cNvSpPr txBox="1">
            <a:spLocks noChangeArrowheads="1"/>
          </p:cNvSpPr>
          <p:nvPr/>
        </p:nvSpPr>
        <p:spPr bwMode="auto">
          <a:xfrm>
            <a:off x="4038600" y="2514600"/>
            <a:ext cx="60801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900"/>
              <a:t>3 </a:t>
            </a:r>
            <a:r>
              <a:rPr lang="pl-PL" altLang="pl-PL" sz="900" b="0"/>
              <a:t>(22m)</a:t>
            </a:r>
            <a:endParaRPr lang="pl-PL" altLang="pl-PL" sz="1200" b="0"/>
          </a:p>
        </p:txBody>
      </p:sp>
      <p:sp>
        <p:nvSpPr>
          <p:cNvPr id="2291" name="Text Box 294"/>
          <p:cNvSpPr txBox="1">
            <a:spLocks noChangeArrowheads="1"/>
          </p:cNvSpPr>
          <p:nvPr/>
        </p:nvSpPr>
        <p:spPr bwMode="auto">
          <a:xfrm>
            <a:off x="3733800" y="2667000"/>
            <a:ext cx="36036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f (3)</a:t>
            </a:r>
          </a:p>
        </p:txBody>
      </p:sp>
      <p:sp>
        <p:nvSpPr>
          <p:cNvPr id="2292" name="Text Box 295"/>
          <p:cNvSpPr txBox="1">
            <a:spLocks noChangeArrowheads="1"/>
          </p:cNvSpPr>
          <p:nvPr/>
        </p:nvSpPr>
        <p:spPr bwMode="auto">
          <a:xfrm>
            <a:off x="3851275" y="2881313"/>
            <a:ext cx="360363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f (1)</a:t>
            </a:r>
          </a:p>
        </p:txBody>
      </p:sp>
      <p:sp>
        <p:nvSpPr>
          <p:cNvPr id="2293" name="Text Box 296"/>
          <p:cNvSpPr txBox="1">
            <a:spLocks noChangeArrowheads="1"/>
          </p:cNvSpPr>
          <p:nvPr/>
        </p:nvSpPr>
        <p:spPr bwMode="auto">
          <a:xfrm>
            <a:off x="4038600" y="2133600"/>
            <a:ext cx="60801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900"/>
              <a:t>5 </a:t>
            </a:r>
            <a:r>
              <a:rPr lang="pl-PL" altLang="pl-PL" sz="900" b="0"/>
              <a:t>(30m)</a:t>
            </a:r>
            <a:endParaRPr lang="pl-PL" altLang="pl-PL" sz="1200" b="0"/>
          </a:p>
        </p:txBody>
      </p:sp>
      <p:sp>
        <p:nvSpPr>
          <p:cNvPr id="2294" name="Text Box 297"/>
          <p:cNvSpPr txBox="1">
            <a:spLocks noChangeArrowheads="1"/>
          </p:cNvSpPr>
          <p:nvPr/>
        </p:nvSpPr>
        <p:spPr bwMode="auto">
          <a:xfrm>
            <a:off x="4038600" y="1600200"/>
            <a:ext cx="60801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900"/>
              <a:t>7 </a:t>
            </a:r>
            <a:r>
              <a:rPr lang="pl-PL" altLang="pl-PL" sz="900" b="0"/>
              <a:t>(12m)</a:t>
            </a:r>
            <a:endParaRPr lang="pl-PL" altLang="pl-PL" sz="1200" b="0"/>
          </a:p>
        </p:txBody>
      </p:sp>
      <p:sp>
        <p:nvSpPr>
          <p:cNvPr id="2295" name="Text Box 298"/>
          <p:cNvSpPr txBox="1">
            <a:spLocks noChangeArrowheads="1"/>
          </p:cNvSpPr>
          <p:nvPr/>
        </p:nvSpPr>
        <p:spPr bwMode="auto">
          <a:xfrm>
            <a:off x="4038600" y="1219200"/>
            <a:ext cx="6080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000" b="0"/>
              <a:t>9 (10m)</a:t>
            </a:r>
          </a:p>
        </p:txBody>
      </p:sp>
      <p:sp>
        <p:nvSpPr>
          <p:cNvPr id="2296" name="Text Box 299"/>
          <p:cNvSpPr txBox="1">
            <a:spLocks noChangeArrowheads="1"/>
          </p:cNvSpPr>
          <p:nvPr/>
        </p:nvSpPr>
        <p:spPr bwMode="auto">
          <a:xfrm>
            <a:off x="3886200" y="533400"/>
            <a:ext cx="6080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000" b="0"/>
              <a:t>11 (3m)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pl-PL" altLang="pl-PL" sz="1000" b="0"/>
              <a:t>parking</a:t>
            </a:r>
          </a:p>
        </p:txBody>
      </p:sp>
      <p:sp>
        <p:nvSpPr>
          <p:cNvPr id="2297" name="Text Box 301"/>
          <p:cNvSpPr txBox="1">
            <a:spLocks noChangeArrowheads="1"/>
          </p:cNvSpPr>
          <p:nvPr/>
        </p:nvSpPr>
        <p:spPr bwMode="auto">
          <a:xfrm>
            <a:off x="2286000" y="1331913"/>
            <a:ext cx="825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000" b="0"/>
              <a:t>(15m)  14 </a:t>
            </a:r>
          </a:p>
        </p:txBody>
      </p:sp>
      <p:sp>
        <p:nvSpPr>
          <p:cNvPr id="2298" name="Text Box 302"/>
          <p:cNvSpPr txBox="1">
            <a:spLocks noChangeArrowheads="1"/>
          </p:cNvSpPr>
          <p:nvPr/>
        </p:nvSpPr>
        <p:spPr bwMode="auto">
          <a:xfrm>
            <a:off x="2257425" y="828675"/>
            <a:ext cx="8382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000" b="0"/>
              <a:t>(15m) 16/18</a:t>
            </a:r>
          </a:p>
        </p:txBody>
      </p:sp>
      <p:sp>
        <p:nvSpPr>
          <p:cNvPr id="2299" name="Text Box 303"/>
          <p:cNvSpPr txBox="1">
            <a:spLocks noChangeArrowheads="1"/>
          </p:cNvSpPr>
          <p:nvPr/>
        </p:nvSpPr>
        <p:spPr bwMode="auto">
          <a:xfrm>
            <a:off x="2133600" y="381000"/>
            <a:ext cx="8382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000" b="0"/>
              <a:t>(15m) 20</a:t>
            </a:r>
          </a:p>
        </p:txBody>
      </p:sp>
      <p:sp>
        <p:nvSpPr>
          <p:cNvPr id="2300" name="Text Box 304"/>
          <p:cNvSpPr txBox="1">
            <a:spLocks noChangeArrowheads="1"/>
          </p:cNvSpPr>
          <p:nvPr/>
        </p:nvSpPr>
        <p:spPr bwMode="auto">
          <a:xfrm>
            <a:off x="3733800" y="1676400"/>
            <a:ext cx="36036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f (3)</a:t>
            </a:r>
          </a:p>
        </p:txBody>
      </p:sp>
      <p:sp>
        <p:nvSpPr>
          <p:cNvPr id="2301" name="Text Box 305"/>
          <p:cNvSpPr txBox="1">
            <a:spLocks noChangeArrowheads="1"/>
          </p:cNvSpPr>
          <p:nvPr/>
        </p:nvSpPr>
        <p:spPr bwMode="auto">
          <a:xfrm>
            <a:off x="3886200" y="1981200"/>
            <a:ext cx="35242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g(3)</a:t>
            </a:r>
          </a:p>
        </p:txBody>
      </p:sp>
      <p:sp>
        <p:nvSpPr>
          <p:cNvPr id="2302" name="Text Box 306"/>
          <p:cNvSpPr txBox="1">
            <a:spLocks noChangeArrowheads="1"/>
          </p:cNvSpPr>
          <p:nvPr/>
        </p:nvSpPr>
        <p:spPr bwMode="auto">
          <a:xfrm>
            <a:off x="2898775" y="1539875"/>
            <a:ext cx="65722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w (3) 17mb</a:t>
            </a:r>
          </a:p>
        </p:txBody>
      </p:sp>
      <p:sp>
        <p:nvSpPr>
          <p:cNvPr id="2303" name="Text Box 307"/>
          <p:cNvSpPr txBox="1">
            <a:spLocks noChangeArrowheads="1"/>
          </p:cNvSpPr>
          <p:nvPr/>
        </p:nvSpPr>
        <p:spPr bwMode="auto">
          <a:xfrm>
            <a:off x="3810000" y="1066800"/>
            <a:ext cx="36036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f (1)</a:t>
            </a:r>
          </a:p>
        </p:txBody>
      </p:sp>
      <p:sp>
        <p:nvSpPr>
          <p:cNvPr id="2304" name="Text Box 308"/>
          <p:cNvSpPr txBox="1">
            <a:spLocks noChangeArrowheads="1"/>
          </p:cNvSpPr>
          <p:nvPr/>
        </p:nvSpPr>
        <p:spPr bwMode="auto">
          <a:xfrm>
            <a:off x="2895600" y="381000"/>
            <a:ext cx="35242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g(3)</a:t>
            </a:r>
          </a:p>
        </p:txBody>
      </p:sp>
      <p:sp>
        <p:nvSpPr>
          <p:cNvPr id="2305" name="Text Box 309"/>
          <p:cNvSpPr txBox="1">
            <a:spLocks noChangeArrowheads="1"/>
          </p:cNvSpPr>
          <p:nvPr/>
        </p:nvSpPr>
        <p:spPr bwMode="auto">
          <a:xfrm>
            <a:off x="2971800" y="990600"/>
            <a:ext cx="3746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w(3)</a:t>
            </a:r>
          </a:p>
        </p:txBody>
      </p:sp>
      <p:sp>
        <p:nvSpPr>
          <p:cNvPr id="2306" name="Text Box 311"/>
          <p:cNvSpPr txBox="1">
            <a:spLocks noChangeArrowheads="1"/>
          </p:cNvSpPr>
          <p:nvPr/>
        </p:nvSpPr>
        <p:spPr bwMode="auto">
          <a:xfrm>
            <a:off x="3657600" y="457200"/>
            <a:ext cx="36036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f (3)</a:t>
            </a:r>
          </a:p>
        </p:txBody>
      </p:sp>
      <p:sp>
        <p:nvSpPr>
          <p:cNvPr id="2307" name="Text Box 312"/>
          <p:cNvSpPr txBox="1">
            <a:spLocks noChangeArrowheads="1"/>
          </p:cNvSpPr>
          <p:nvPr/>
        </p:nvSpPr>
        <p:spPr bwMode="auto">
          <a:xfrm rot="5400000">
            <a:off x="2602707" y="3658394"/>
            <a:ext cx="12779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2000"/>
              <a:t>LN Jasień</a:t>
            </a:r>
          </a:p>
        </p:txBody>
      </p:sp>
      <p:sp>
        <p:nvSpPr>
          <p:cNvPr id="2308" name="Text Box 313"/>
          <p:cNvSpPr txBox="1">
            <a:spLocks noChangeArrowheads="1"/>
          </p:cNvSpPr>
          <p:nvPr/>
        </p:nvSpPr>
        <p:spPr bwMode="auto">
          <a:xfrm>
            <a:off x="4648200" y="990600"/>
            <a:ext cx="609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000" b="0"/>
              <a:t>(8m) </a:t>
            </a:r>
            <a:r>
              <a:rPr lang="pl-PL" altLang="pl-PL" sz="1000"/>
              <a:t>54</a:t>
            </a:r>
            <a:endParaRPr lang="pl-PL" altLang="pl-PL" sz="1000" b="0"/>
          </a:p>
        </p:txBody>
      </p:sp>
      <p:sp>
        <p:nvSpPr>
          <p:cNvPr id="2309" name="Oval 314"/>
          <p:cNvSpPr>
            <a:spLocks noChangeArrowheads="1"/>
          </p:cNvSpPr>
          <p:nvPr/>
        </p:nvSpPr>
        <p:spPr bwMode="auto">
          <a:xfrm>
            <a:off x="5181600" y="15240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310" name="Oval 315"/>
          <p:cNvSpPr>
            <a:spLocks noChangeArrowheads="1"/>
          </p:cNvSpPr>
          <p:nvPr/>
        </p:nvSpPr>
        <p:spPr bwMode="auto">
          <a:xfrm>
            <a:off x="5181600" y="1828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311" name="Oval 316"/>
          <p:cNvSpPr>
            <a:spLocks noChangeArrowheads="1"/>
          </p:cNvSpPr>
          <p:nvPr/>
        </p:nvSpPr>
        <p:spPr bwMode="auto">
          <a:xfrm>
            <a:off x="5156200" y="26416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312" name="Oval 317"/>
          <p:cNvSpPr>
            <a:spLocks noChangeArrowheads="1"/>
          </p:cNvSpPr>
          <p:nvPr/>
        </p:nvSpPr>
        <p:spPr bwMode="auto">
          <a:xfrm>
            <a:off x="5219700" y="301625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313" name="Oval 318"/>
          <p:cNvSpPr>
            <a:spLocks noChangeArrowheads="1"/>
          </p:cNvSpPr>
          <p:nvPr/>
        </p:nvSpPr>
        <p:spPr bwMode="auto">
          <a:xfrm>
            <a:off x="5213350" y="3194050"/>
            <a:ext cx="889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314" name="Oval 319"/>
          <p:cNvSpPr>
            <a:spLocks noChangeArrowheads="1"/>
          </p:cNvSpPr>
          <p:nvPr/>
        </p:nvSpPr>
        <p:spPr bwMode="auto">
          <a:xfrm>
            <a:off x="4722813" y="36576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315" name="Line 320"/>
          <p:cNvSpPr>
            <a:spLocks noChangeShapeType="1"/>
          </p:cNvSpPr>
          <p:nvPr/>
        </p:nvSpPr>
        <p:spPr bwMode="auto">
          <a:xfrm>
            <a:off x="5334000" y="59436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316" name="Line 321"/>
          <p:cNvSpPr>
            <a:spLocks noChangeShapeType="1"/>
          </p:cNvSpPr>
          <p:nvPr/>
        </p:nvSpPr>
        <p:spPr bwMode="auto">
          <a:xfrm flipV="1">
            <a:off x="5410200" y="71628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317" name="Oval 322"/>
          <p:cNvSpPr>
            <a:spLocks noChangeArrowheads="1"/>
          </p:cNvSpPr>
          <p:nvPr/>
        </p:nvSpPr>
        <p:spPr bwMode="auto">
          <a:xfrm>
            <a:off x="5334000" y="53340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318" name="Oval 323"/>
          <p:cNvSpPr>
            <a:spLocks noChangeArrowheads="1"/>
          </p:cNvSpPr>
          <p:nvPr/>
        </p:nvSpPr>
        <p:spPr bwMode="auto">
          <a:xfrm>
            <a:off x="5334000" y="5638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319" name="Oval 325"/>
          <p:cNvSpPr>
            <a:spLocks noChangeArrowheads="1"/>
          </p:cNvSpPr>
          <p:nvPr/>
        </p:nvSpPr>
        <p:spPr bwMode="auto">
          <a:xfrm>
            <a:off x="5334000" y="65532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320" name="Oval 327"/>
          <p:cNvSpPr>
            <a:spLocks noChangeArrowheads="1"/>
          </p:cNvSpPr>
          <p:nvPr/>
        </p:nvSpPr>
        <p:spPr bwMode="auto">
          <a:xfrm>
            <a:off x="5486400" y="76962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321" name="Oval 328"/>
          <p:cNvSpPr>
            <a:spLocks noChangeArrowheads="1"/>
          </p:cNvSpPr>
          <p:nvPr/>
        </p:nvSpPr>
        <p:spPr bwMode="auto">
          <a:xfrm>
            <a:off x="5029200" y="74676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322" name="Oval 329"/>
          <p:cNvSpPr>
            <a:spLocks noChangeArrowheads="1"/>
          </p:cNvSpPr>
          <p:nvPr/>
        </p:nvSpPr>
        <p:spPr bwMode="auto">
          <a:xfrm>
            <a:off x="5486400" y="80010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323" name="Oval 330"/>
          <p:cNvSpPr>
            <a:spLocks noChangeArrowheads="1"/>
          </p:cNvSpPr>
          <p:nvPr/>
        </p:nvSpPr>
        <p:spPr bwMode="auto">
          <a:xfrm>
            <a:off x="5486400" y="83820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324" name="Oval 331"/>
          <p:cNvSpPr>
            <a:spLocks noChangeArrowheads="1"/>
          </p:cNvSpPr>
          <p:nvPr/>
        </p:nvSpPr>
        <p:spPr bwMode="auto">
          <a:xfrm>
            <a:off x="5410200" y="88392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325" name="Text Box 332"/>
          <p:cNvSpPr txBox="1">
            <a:spLocks noChangeArrowheads="1"/>
          </p:cNvSpPr>
          <p:nvPr/>
        </p:nvSpPr>
        <p:spPr bwMode="auto">
          <a:xfrm>
            <a:off x="5257800" y="1143000"/>
            <a:ext cx="36036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f (1)</a:t>
            </a:r>
          </a:p>
        </p:txBody>
      </p:sp>
      <p:sp>
        <p:nvSpPr>
          <p:cNvPr id="2326" name="Text Box 333"/>
          <p:cNvSpPr txBox="1">
            <a:spLocks noChangeArrowheads="1"/>
          </p:cNvSpPr>
          <p:nvPr/>
        </p:nvSpPr>
        <p:spPr bwMode="auto">
          <a:xfrm>
            <a:off x="5334000" y="1524000"/>
            <a:ext cx="36036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f (1)</a:t>
            </a:r>
          </a:p>
        </p:txBody>
      </p:sp>
      <p:sp>
        <p:nvSpPr>
          <p:cNvPr id="2327" name="Text Box 334"/>
          <p:cNvSpPr txBox="1">
            <a:spLocks noChangeArrowheads="1"/>
          </p:cNvSpPr>
          <p:nvPr/>
        </p:nvSpPr>
        <p:spPr bwMode="auto">
          <a:xfrm>
            <a:off x="5257800" y="1676400"/>
            <a:ext cx="36036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f (3)</a:t>
            </a:r>
          </a:p>
        </p:txBody>
      </p:sp>
      <p:sp>
        <p:nvSpPr>
          <p:cNvPr id="2328" name="Text Box 335"/>
          <p:cNvSpPr txBox="1">
            <a:spLocks noChangeArrowheads="1"/>
          </p:cNvSpPr>
          <p:nvPr/>
        </p:nvSpPr>
        <p:spPr bwMode="auto">
          <a:xfrm>
            <a:off x="5334000" y="1981200"/>
            <a:ext cx="36036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f (1)</a:t>
            </a:r>
          </a:p>
        </p:txBody>
      </p:sp>
      <p:sp>
        <p:nvSpPr>
          <p:cNvPr id="2329" name="Text Box 336"/>
          <p:cNvSpPr txBox="1">
            <a:spLocks noChangeArrowheads="1"/>
          </p:cNvSpPr>
          <p:nvPr/>
        </p:nvSpPr>
        <p:spPr bwMode="auto">
          <a:xfrm>
            <a:off x="5334000" y="2362200"/>
            <a:ext cx="36036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f (1)</a:t>
            </a:r>
          </a:p>
        </p:txBody>
      </p:sp>
      <p:sp>
        <p:nvSpPr>
          <p:cNvPr id="2330" name="Text Box 338"/>
          <p:cNvSpPr txBox="1">
            <a:spLocks noChangeArrowheads="1"/>
          </p:cNvSpPr>
          <p:nvPr/>
        </p:nvSpPr>
        <p:spPr bwMode="auto">
          <a:xfrm>
            <a:off x="5057775" y="2835275"/>
            <a:ext cx="4032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w (1)</a:t>
            </a:r>
          </a:p>
        </p:txBody>
      </p:sp>
      <p:sp>
        <p:nvSpPr>
          <p:cNvPr id="2331" name="Text Box 339"/>
          <p:cNvSpPr txBox="1">
            <a:spLocks noChangeArrowheads="1"/>
          </p:cNvSpPr>
          <p:nvPr/>
        </p:nvSpPr>
        <p:spPr bwMode="auto">
          <a:xfrm>
            <a:off x="5218113" y="3130550"/>
            <a:ext cx="4032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w (1)</a:t>
            </a:r>
          </a:p>
        </p:txBody>
      </p:sp>
      <p:sp>
        <p:nvSpPr>
          <p:cNvPr id="2332" name="Text Box 340"/>
          <p:cNvSpPr txBox="1">
            <a:spLocks noChangeArrowheads="1"/>
          </p:cNvSpPr>
          <p:nvPr/>
        </p:nvSpPr>
        <p:spPr bwMode="auto">
          <a:xfrm>
            <a:off x="4799013" y="3581400"/>
            <a:ext cx="36036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f (1)</a:t>
            </a:r>
          </a:p>
        </p:txBody>
      </p:sp>
      <p:sp>
        <p:nvSpPr>
          <p:cNvPr id="2333" name="Text Box 341"/>
          <p:cNvSpPr txBox="1">
            <a:spLocks noChangeArrowheads="1"/>
          </p:cNvSpPr>
          <p:nvPr/>
        </p:nvSpPr>
        <p:spPr bwMode="auto">
          <a:xfrm>
            <a:off x="4648200" y="1447800"/>
            <a:ext cx="609600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900" b="0"/>
              <a:t>(30m) </a:t>
            </a:r>
            <a:r>
              <a:rPr lang="pl-PL" altLang="pl-PL" sz="900"/>
              <a:t>50</a:t>
            </a:r>
          </a:p>
          <a:p>
            <a:pPr>
              <a:spcBef>
                <a:spcPct val="0"/>
              </a:spcBef>
              <a:buFontTx/>
              <a:buNone/>
            </a:pPr>
            <a:endParaRPr lang="pl-PL" altLang="pl-PL" sz="1200" b="0"/>
          </a:p>
        </p:txBody>
      </p:sp>
      <p:sp>
        <p:nvSpPr>
          <p:cNvPr id="2334" name="Text Box 342"/>
          <p:cNvSpPr txBox="1">
            <a:spLocks noChangeArrowheads="1"/>
          </p:cNvSpPr>
          <p:nvPr/>
        </p:nvSpPr>
        <p:spPr bwMode="auto">
          <a:xfrm>
            <a:off x="4648200" y="1752600"/>
            <a:ext cx="609600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900" b="0"/>
              <a:t>(30m) </a:t>
            </a:r>
            <a:r>
              <a:rPr lang="pl-PL" altLang="pl-PL" sz="900"/>
              <a:t>48</a:t>
            </a:r>
          </a:p>
          <a:p>
            <a:pPr>
              <a:spcBef>
                <a:spcPct val="0"/>
              </a:spcBef>
              <a:buFontTx/>
              <a:buNone/>
            </a:pPr>
            <a:endParaRPr lang="pl-PL" altLang="pl-PL" sz="1200" b="0"/>
          </a:p>
        </p:txBody>
      </p:sp>
      <p:sp>
        <p:nvSpPr>
          <p:cNvPr id="2335" name="Text Box 343"/>
          <p:cNvSpPr txBox="1">
            <a:spLocks noChangeArrowheads="1"/>
          </p:cNvSpPr>
          <p:nvPr/>
        </p:nvSpPr>
        <p:spPr bwMode="auto">
          <a:xfrm>
            <a:off x="4648200" y="2057400"/>
            <a:ext cx="685800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900" b="0"/>
              <a:t>(35m) </a:t>
            </a:r>
            <a:r>
              <a:rPr lang="pl-PL" altLang="pl-PL" sz="900"/>
              <a:t>46B</a:t>
            </a:r>
          </a:p>
          <a:p>
            <a:pPr>
              <a:spcBef>
                <a:spcPct val="0"/>
              </a:spcBef>
              <a:buFontTx/>
              <a:buNone/>
            </a:pPr>
            <a:endParaRPr lang="pl-PL" altLang="pl-PL" sz="1200" b="0"/>
          </a:p>
        </p:txBody>
      </p:sp>
      <p:sp>
        <p:nvSpPr>
          <p:cNvPr id="2336" name="Text Box 344"/>
          <p:cNvSpPr txBox="1">
            <a:spLocks noChangeArrowheads="1"/>
          </p:cNvSpPr>
          <p:nvPr/>
        </p:nvSpPr>
        <p:spPr bwMode="auto">
          <a:xfrm>
            <a:off x="4648200" y="2286000"/>
            <a:ext cx="762000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900" b="0"/>
              <a:t>(48m) </a:t>
            </a:r>
            <a:r>
              <a:rPr lang="pl-PL" altLang="pl-PL" sz="900"/>
              <a:t>46A</a:t>
            </a:r>
          </a:p>
          <a:p>
            <a:pPr>
              <a:spcBef>
                <a:spcPct val="0"/>
              </a:spcBef>
              <a:buFontTx/>
              <a:buNone/>
            </a:pPr>
            <a:endParaRPr lang="pl-PL" altLang="pl-PL" sz="1200" b="0"/>
          </a:p>
        </p:txBody>
      </p:sp>
      <p:sp>
        <p:nvSpPr>
          <p:cNvPr id="2337" name="Text Box 345"/>
          <p:cNvSpPr txBox="1">
            <a:spLocks noChangeArrowheads="1"/>
          </p:cNvSpPr>
          <p:nvPr/>
        </p:nvSpPr>
        <p:spPr bwMode="auto">
          <a:xfrm>
            <a:off x="4610100" y="2514600"/>
            <a:ext cx="762000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900" b="0"/>
              <a:t>(35m) </a:t>
            </a:r>
            <a:r>
              <a:rPr lang="pl-PL" altLang="pl-PL" sz="900"/>
              <a:t>46</a:t>
            </a:r>
          </a:p>
          <a:p>
            <a:pPr>
              <a:spcBef>
                <a:spcPct val="0"/>
              </a:spcBef>
              <a:buFontTx/>
              <a:buNone/>
            </a:pPr>
            <a:endParaRPr lang="pl-PL" altLang="pl-PL" sz="1200" b="0"/>
          </a:p>
        </p:txBody>
      </p:sp>
      <p:sp>
        <p:nvSpPr>
          <p:cNvPr id="2338" name="Text Box 346"/>
          <p:cNvSpPr txBox="1">
            <a:spLocks noChangeArrowheads="1"/>
          </p:cNvSpPr>
          <p:nvPr/>
        </p:nvSpPr>
        <p:spPr bwMode="auto">
          <a:xfrm>
            <a:off x="4616450" y="2971800"/>
            <a:ext cx="76200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900" b="0"/>
              <a:t>(32m) </a:t>
            </a:r>
            <a:r>
              <a:rPr lang="pl-PL" altLang="pl-PL" sz="900"/>
              <a:t>44A</a:t>
            </a:r>
          </a:p>
          <a:p>
            <a:pPr>
              <a:spcBef>
                <a:spcPct val="0"/>
              </a:spcBef>
              <a:buFontTx/>
              <a:buNone/>
            </a:pPr>
            <a:endParaRPr lang="pl-PL" altLang="pl-PL" sz="1200" b="0"/>
          </a:p>
        </p:txBody>
      </p:sp>
      <p:sp>
        <p:nvSpPr>
          <p:cNvPr id="2339" name="Text Box 347"/>
          <p:cNvSpPr txBox="1">
            <a:spLocks noChangeArrowheads="1"/>
          </p:cNvSpPr>
          <p:nvPr/>
        </p:nvSpPr>
        <p:spPr bwMode="auto">
          <a:xfrm>
            <a:off x="4660900" y="3187700"/>
            <a:ext cx="76200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900" b="0"/>
              <a:t>(35m) </a:t>
            </a:r>
            <a:r>
              <a:rPr lang="pl-PL" altLang="pl-PL" sz="900"/>
              <a:t>44</a:t>
            </a:r>
          </a:p>
          <a:p>
            <a:pPr>
              <a:spcBef>
                <a:spcPct val="0"/>
              </a:spcBef>
              <a:buFontTx/>
              <a:buNone/>
            </a:pPr>
            <a:endParaRPr lang="pl-PL" altLang="pl-PL" sz="1200" b="0"/>
          </a:p>
        </p:txBody>
      </p:sp>
      <p:sp>
        <p:nvSpPr>
          <p:cNvPr id="2340" name="Text Box 348"/>
          <p:cNvSpPr txBox="1">
            <a:spLocks noChangeArrowheads="1"/>
          </p:cNvSpPr>
          <p:nvPr/>
        </p:nvSpPr>
        <p:spPr bwMode="auto">
          <a:xfrm>
            <a:off x="4189413" y="3581400"/>
            <a:ext cx="762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900" b="0"/>
              <a:t>(30m) </a:t>
            </a:r>
            <a:r>
              <a:rPr lang="pl-PL" altLang="pl-PL" sz="900"/>
              <a:t>42</a:t>
            </a:r>
            <a:endParaRPr lang="pl-PL" altLang="pl-PL" sz="1200" b="0"/>
          </a:p>
        </p:txBody>
      </p:sp>
      <p:sp>
        <p:nvSpPr>
          <p:cNvPr id="2341" name="Text Box 349"/>
          <p:cNvSpPr txBox="1">
            <a:spLocks noChangeArrowheads="1"/>
          </p:cNvSpPr>
          <p:nvPr/>
        </p:nvSpPr>
        <p:spPr bwMode="auto">
          <a:xfrm>
            <a:off x="4724400" y="5257800"/>
            <a:ext cx="762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900" b="0"/>
              <a:t>(20m) </a:t>
            </a:r>
            <a:r>
              <a:rPr lang="pl-PL" altLang="pl-PL" sz="900"/>
              <a:t>40</a:t>
            </a:r>
            <a:endParaRPr lang="pl-PL" altLang="pl-PL" sz="1200" b="0"/>
          </a:p>
        </p:txBody>
      </p:sp>
      <p:sp>
        <p:nvSpPr>
          <p:cNvPr id="2342" name="Text Box 350"/>
          <p:cNvSpPr txBox="1">
            <a:spLocks noChangeArrowheads="1"/>
          </p:cNvSpPr>
          <p:nvPr/>
        </p:nvSpPr>
        <p:spPr bwMode="auto">
          <a:xfrm>
            <a:off x="5334000" y="5181600"/>
            <a:ext cx="37782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g (3)</a:t>
            </a:r>
          </a:p>
        </p:txBody>
      </p:sp>
      <p:sp>
        <p:nvSpPr>
          <p:cNvPr id="2343" name="Text Box 351"/>
          <p:cNvSpPr txBox="1">
            <a:spLocks noChangeArrowheads="1"/>
          </p:cNvSpPr>
          <p:nvPr/>
        </p:nvSpPr>
        <p:spPr bwMode="auto">
          <a:xfrm>
            <a:off x="5334000" y="5410200"/>
            <a:ext cx="37782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g (3)</a:t>
            </a:r>
          </a:p>
        </p:txBody>
      </p:sp>
      <p:sp>
        <p:nvSpPr>
          <p:cNvPr id="2344" name="Text Box 352"/>
          <p:cNvSpPr txBox="1">
            <a:spLocks noChangeArrowheads="1"/>
          </p:cNvSpPr>
          <p:nvPr/>
        </p:nvSpPr>
        <p:spPr bwMode="auto">
          <a:xfrm>
            <a:off x="5357813" y="5678488"/>
            <a:ext cx="360362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f (3)</a:t>
            </a:r>
          </a:p>
        </p:txBody>
      </p:sp>
      <p:sp>
        <p:nvSpPr>
          <p:cNvPr id="2345" name="Text Box 353"/>
          <p:cNvSpPr txBox="1">
            <a:spLocks noChangeArrowheads="1"/>
          </p:cNvSpPr>
          <p:nvPr/>
        </p:nvSpPr>
        <p:spPr bwMode="auto">
          <a:xfrm>
            <a:off x="5410200" y="6019800"/>
            <a:ext cx="37782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g (1)</a:t>
            </a:r>
          </a:p>
        </p:txBody>
      </p:sp>
      <p:sp>
        <p:nvSpPr>
          <p:cNvPr id="2346" name="Text Box 354"/>
          <p:cNvSpPr txBox="1">
            <a:spLocks noChangeArrowheads="1"/>
          </p:cNvSpPr>
          <p:nvPr/>
        </p:nvSpPr>
        <p:spPr bwMode="auto">
          <a:xfrm>
            <a:off x="5334000" y="6324600"/>
            <a:ext cx="3746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w(3)</a:t>
            </a:r>
          </a:p>
        </p:txBody>
      </p:sp>
      <p:sp>
        <p:nvSpPr>
          <p:cNvPr id="2347" name="Text Box 356"/>
          <p:cNvSpPr txBox="1">
            <a:spLocks noChangeArrowheads="1"/>
          </p:cNvSpPr>
          <p:nvPr/>
        </p:nvSpPr>
        <p:spPr bwMode="auto">
          <a:xfrm>
            <a:off x="5419725" y="7013575"/>
            <a:ext cx="4032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w (1)</a:t>
            </a:r>
          </a:p>
        </p:txBody>
      </p:sp>
      <p:sp>
        <p:nvSpPr>
          <p:cNvPr id="2348" name="Text Box 357"/>
          <p:cNvSpPr txBox="1">
            <a:spLocks noChangeArrowheads="1"/>
          </p:cNvSpPr>
          <p:nvPr/>
        </p:nvSpPr>
        <p:spPr bwMode="auto">
          <a:xfrm>
            <a:off x="5105400" y="7315200"/>
            <a:ext cx="37623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w(3)</a:t>
            </a:r>
          </a:p>
        </p:txBody>
      </p:sp>
      <p:sp>
        <p:nvSpPr>
          <p:cNvPr id="2349" name="Text Box 359"/>
          <p:cNvSpPr txBox="1">
            <a:spLocks noChangeArrowheads="1"/>
          </p:cNvSpPr>
          <p:nvPr/>
        </p:nvSpPr>
        <p:spPr bwMode="auto">
          <a:xfrm>
            <a:off x="5410200" y="7696200"/>
            <a:ext cx="37782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g (1)</a:t>
            </a:r>
          </a:p>
        </p:txBody>
      </p:sp>
      <p:sp>
        <p:nvSpPr>
          <p:cNvPr id="2350" name="Text Box 360"/>
          <p:cNvSpPr txBox="1">
            <a:spLocks noChangeArrowheads="1"/>
          </p:cNvSpPr>
          <p:nvPr/>
        </p:nvSpPr>
        <p:spPr bwMode="auto">
          <a:xfrm>
            <a:off x="5562600" y="7924800"/>
            <a:ext cx="37782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g (1)</a:t>
            </a:r>
          </a:p>
        </p:txBody>
      </p:sp>
      <p:sp>
        <p:nvSpPr>
          <p:cNvPr id="2351" name="Text Box 361"/>
          <p:cNvSpPr txBox="1">
            <a:spLocks noChangeArrowheads="1"/>
          </p:cNvSpPr>
          <p:nvPr/>
        </p:nvSpPr>
        <p:spPr bwMode="auto">
          <a:xfrm>
            <a:off x="5562600" y="8305800"/>
            <a:ext cx="37782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g (1)</a:t>
            </a:r>
          </a:p>
        </p:txBody>
      </p:sp>
      <p:sp>
        <p:nvSpPr>
          <p:cNvPr id="2352" name="Text Box 362"/>
          <p:cNvSpPr txBox="1">
            <a:spLocks noChangeArrowheads="1"/>
          </p:cNvSpPr>
          <p:nvPr/>
        </p:nvSpPr>
        <p:spPr bwMode="auto">
          <a:xfrm>
            <a:off x="5410200" y="8610600"/>
            <a:ext cx="4000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w (3)</a:t>
            </a:r>
          </a:p>
        </p:txBody>
      </p:sp>
      <p:sp>
        <p:nvSpPr>
          <p:cNvPr id="2353" name="Text Box 363"/>
          <p:cNvSpPr txBox="1">
            <a:spLocks noChangeArrowheads="1"/>
          </p:cNvSpPr>
          <p:nvPr/>
        </p:nvSpPr>
        <p:spPr bwMode="auto">
          <a:xfrm>
            <a:off x="5562600" y="7467600"/>
            <a:ext cx="36036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f (3)</a:t>
            </a:r>
          </a:p>
        </p:txBody>
      </p:sp>
      <p:sp>
        <p:nvSpPr>
          <p:cNvPr id="2354" name="Text Box 364"/>
          <p:cNvSpPr txBox="1">
            <a:spLocks noChangeArrowheads="1"/>
          </p:cNvSpPr>
          <p:nvPr/>
        </p:nvSpPr>
        <p:spPr bwMode="auto">
          <a:xfrm>
            <a:off x="4724400" y="5562600"/>
            <a:ext cx="762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900" b="0"/>
              <a:t>(15m) </a:t>
            </a:r>
            <a:r>
              <a:rPr lang="pl-PL" altLang="pl-PL" sz="900"/>
              <a:t>38</a:t>
            </a:r>
            <a:endParaRPr lang="pl-PL" altLang="pl-PL" sz="1200" b="0"/>
          </a:p>
        </p:txBody>
      </p:sp>
      <p:sp>
        <p:nvSpPr>
          <p:cNvPr id="2355" name="Text Box 365"/>
          <p:cNvSpPr txBox="1">
            <a:spLocks noChangeArrowheads="1"/>
          </p:cNvSpPr>
          <p:nvPr/>
        </p:nvSpPr>
        <p:spPr bwMode="auto">
          <a:xfrm>
            <a:off x="4724400" y="5867400"/>
            <a:ext cx="762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900" b="0"/>
              <a:t>(20m) </a:t>
            </a:r>
            <a:r>
              <a:rPr lang="pl-PL" altLang="pl-PL" sz="900"/>
              <a:t>36</a:t>
            </a:r>
            <a:endParaRPr lang="pl-PL" altLang="pl-PL" sz="1200" b="0"/>
          </a:p>
        </p:txBody>
      </p:sp>
      <p:sp>
        <p:nvSpPr>
          <p:cNvPr id="2356" name="Text Box 367"/>
          <p:cNvSpPr txBox="1">
            <a:spLocks noChangeArrowheads="1"/>
          </p:cNvSpPr>
          <p:nvPr/>
        </p:nvSpPr>
        <p:spPr bwMode="auto">
          <a:xfrm>
            <a:off x="4724400" y="6477000"/>
            <a:ext cx="762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900" b="0"/>
              <a:t>(25m) </a:t>
            </a:r>
            <a:r>
              <a:rPr lang="pl-PL" altLang="pl-PL" sz="900"/>
              <a:t>32</a:t>
            </a:r>
            <a:endParaRPr lang="pl-PL" altLang="pl-PL" sz="1200" b="0"/>
          </a:p>
        </p:txBody>
      </p:sp>
      <p:sp>
        <p:nvSpPr>
          <p:cNvPr id="2357" name="Text Box 368"/>
          <p:cNvSpPr txBox="1">
            <a:spLocks noChangeArrowheads="1"/>
          </p:cNvSpPr>
          <p:nvPr/>
        </p:nvSpPr>
        <p:spPr bwMode="auto">
          <a:xfrm>
            <a:off x="5187950" y="6629400"/>
            <a:ext cx="85883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900" b="0"/>
              <a:t>(</a:t>
            </a:r>
            <a:r>
              <a:rPr lang="pl-PL" altLang="pl-PL" sz="800" b="0"/>
              <a:t>23m) </a:t>
            </a:r>
            <a:r>
              <a:rPr lang="pl-PL" altLang="pl-PL" sz="800"/>
              <a:t>30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pl-PL" altLang="pl-PL" sz="700" b="0"/>
              <a:t>YAKXS 4x35</a:t>
            </a:r>
          </a:p>
        </p:txBody>
      </p:sp>
      <p:sp>
        <p:nvSpPr>
          <p:cNvPr id="2358" name="Text Box 369"/>
          <p:cNvSpPr txBox="1">
            <a:spLocks noChangeArrowheads="1"/>
          </p:cNvSpPr>
          <p:nvPr/>
        </p:nvSpPr>
        <p:spPr bwMode="auto">
          <a:xfrm>
            <a:off x="4876800" y="7086600"/>
            <a:ext cx="762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900" b="0"/>
              <a:t>(13m) </a:t>
            </a:r>
            <a:r>
              <a:rPr lang="pl-PL" altLang="pl-PL" sz="900"/>
              <a:t>28</a:t>
            </a:r>
            <a:endParaRPr lang="pl-PL" altLang="pl-PL" sz="1200" b="0"/>
          </a:p>
        </p:txBody>
      </p:sp>
      <p:sp>
        <p:nvSpPr>
          <p:cNvPr id="2359" name="Text Box 370"/>
          <p:cNvSpPr txBox="1">
            <a:spLocks noChangeArrowheads="1"/>
          </p:cNvSpPr>
          <p:nvPr/>
        </p:nvSpPr>
        <p:spPr bwMode="auto">
          <a:xfrm>
            <a:off x="4419600" y="7391400"/>
            <a:ext cx="76200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900" b="0"/>
              <a:t>(50m) </a:t>
            </a:r>
            <a:r>
              <a:rPr lang="pl-PL" altLang="pl-PL" sz="900"/>
              <a:t>26</a:t>
            </a:r>
          </a:p>
          <a:p>
            <a:pPr>
              <a:spcBef>
                <a:spcPct val="0"/>
              </a:spcBef>
              <a:buFontTx/>
              <a:buNone/>
            </a:pPr>
            <a:endParaRPr lang="pl-PL" altLang="pl-PL" sz="1200" b="0"/>
          </a:p>
        </p:txBody>
      </p:sp>
      <p:sp>
        <p:nvSpPr>
          <p:cNvPr id="2360" name="Text Box 371"/>
          <p:cNvSpPr txBox="1">
            <a:spLocks noChangeArrowheads="1"/>
          </p:cNvSpPr>
          <p:nvPr/>
        </p:nvSpPr>
        <p:spPr bwMode="auto">
          <a:xfrm>
            <a:off x="4876800" y="7620000"/>
            <a:ext cx="762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900" b="0"/>
              <a:t>(10m) </a:t>
            </a:r>
            <a:r>
              <a:rPr lang="pl-PL" altLang="pl-PL" sz="900"/>
              <a:t>24</a:t>
            </a:r>
            <a:endParaRPr lang="pl-PL" altLang="pl-PL" sz="1200" b="0"/>
          </a:p>
        </p:txBody>
      </p:sp>
      <p:sp>
        <p:nvSpPr>
          <p:cNvPr id="2361" name="Text Box 372"/>
          <p:cNvSpPr txBox="1">
            <a:spLocks noChangeArrowheads="1"/>
          </p:cNvSpPr>
          <p:nvPr/>
        </p:nvSpPr>
        <p:spPr bwMode="auto">
          <a:xfrm>
            <a:off x="4876800" y="7924800"/>
            <a:ext cx="762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900" b="0"/>
              <a:t>(20m) </a:t>
            </a:r>
            <a:r>
              <a:rPr lang="pl-PL" altLang="pl-PL" sz="900"/>
              <a:t>22</a:t>
            </a:r>
            <a:endParaRPr lang="pl-PL" altLang="pl-PL" sz="1200" b="0"/>
          </a:p>
        </p:txBody>
      </p:sp>
      <p:sp>
        <p:nvSpPr>
          <p:cNvPr id="2362" name="Text Box 373"/>
          <p:cNvSpPr txBox="1">
            <a:spLocks noChangeArrowheads="1"/>
          </p:cNvSpPr>
          <p:nvPr/>
        </p:nvSpPr>
        <p:spPr bwMode="auto">
          <a:xfrm>
            <a:off x="4876800" y="8305800"/>
            <a:ext cx="762000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900" b="0"/>
              <a:t>(15m) </a:t>
            </a:r>
            <a:r>
              <a:rPr lang="pl-PL" altLang="pl-PL" sz="900"/>
              <a:t>20</a:t>
            </a:r>
          </a:p>
          <a:p>
            <a:pPr>
              <a:spcBef>
                <a:spcPct val="0"/>
              </a:spcBef>
              <a:buFontTx/>
              <a:buNone/>
            </a:pPr>
            <a:endParaRPr lang="pl-PL" altLang="pl-PL" sz="1200" b="0"/>
          </a:p>
        </p:txBody>
      </p:sp>
      <p:sp>
        <p:nvSpPr>
          <p:cNvPr id="2363" name="Text Box 374"/>
          <p:cNvSpPr txBox="1">
            <a:spLocks noChangeArrowheads="1"/>
          </p:cNvSpPr>
          <p:nvPr/>
        </p:nvSpPr>
        <p:spPr bwMode="auto">
          <a:xfrm>
            <a:off x="4876800" y="8731250"/>
            <a:ext cx="762000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900" b="0"/>
              <a:t>(25m) </a:t>
            </a:r>
            <a:r>
              <a:rPr lang="pl-PL" altLang="pl-PL" sz="900"/>
              <a:t>18</a:t>
            </a:r>
          </a:p>
          <a:p>
            <a:pPr>
              <a:spcBef>
                <a:spcPct val="0"/>
              </a:spcBef>
              <a:buFontTx/>
              <a:buNone/>
            </a:pPr>
            <a:endParaRPr lang="pl-PL" altLang="pl-PL" sz="1200" b="0"/>
          </a:p>
        </p:txBody>
      </p:sp>
      <p:sp>
        <p:nvSpPr>
          <p:cNvPr id="2364" name="Text Box 376"/>
          <p:cNvSpPr txBox="1">
            <a:spLocks noChangeArrowheads="1"/>
          </p:cNvSpPr>
          <p:nvPr/>
        </p:nvSpPr>
        <p:spPr bwMode="auto">
          <a:xfrm>
            <a:off x="3124200" y="228600"/>
            <a:ext cx="44608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ŻN 12</a:t>
            </a:r>
          </a:p>
        </p:txBody>
      </p:sp>
      <p:sp>
        <p:nvSpPr>
          <p:cNvPr id="2365" name="Text Box 377"/>
          <p:cNvSpPr txBox="1">
            <a:spLocks noChangeArrowheads="1"/>
          </p:cNvSpPr>
          <p:nvPr/>
        </p:nvSpPr>
        <p:spPr bwMode="auto">
          <a:xfrm>
            <a:off x="3773488" y="3857625"/>
            <a:ext cx="44767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ŻN 10</a:t>
            </a:r>
          </a:p>
        </p:txBody>
      </p:sp>
      <p:sp>
        <p:nvSpPr>
          <p:cNvPr id="2366" name="Text Box 378"/>
          <p:cNvSpPr txBox="1">
            <a:spLocks noChangeArrowheads="1"/>
          </p:cNvSpPr>
          <p:nvPr/>
        </p:nvSpPr>
        <p:spPr bwMode="auto">
          <a:xfrm>
            <a:off x="5410200" y="990600"/>
            <a:ext cx="44608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ŻN 10</a:t>
            </a:r>
          </a:p>
        </p:txBody>
      </p:sp>
      <p:sp>
        <p:nvSpPr>
          <p:cNvPr id="2367" name="Text Box 379"/>
          <p:cNvSpPr txBox="1">
            <a:spLocks noChangeArrowheads="1"/>
          </p:cNvSpPr>
          <p:nvPr/>
        </p:nvSpPr>
        <p:spPr bwMode="auto">
          <a:xfrm>
            <a:off x="5715000" y="1905000"/>
            <a:ext cx="44608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ŻN 10</a:t>
            </a:r>
          </a:p>
        </p:txBody>
      </p:sp>
      <p:sp>
        <p:nvSpPr>
          <p:cNvPr id="2368" name="Text Box 380"/>
          <p:cNvSpPr txBox="1">
            <a:spLocks noChangeArrowheads="1"/>
          </p:cNvSpPr>
          <p:nvPr/>
        </p:nvSpPr>
        <p:spPr bwMode="auto">
          <a:xfrm>
            <a:off x="5715000" y="2438400"/>
            <a:ext cx="44608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ŻN 10</a:t>
            </a:r>
          </a:p>
        </p:txBody>
      </p:sp>
      <p:sp>
        <p:nvSpPr>
          <p:cNvPr id="2369" name="Text Box 381"/>
          <p:cNvSpPr txBox="1">
            <a:spLocks noChangeArrowheads="1"/>
          </p:cNvSpPr>
          <p:nvPr/>
        </p:nvSpPr>
        <p:spPr bwMode="auto">
          <a:xfrm>
            <a:off x="5029200" y="3429000"/>
            <a:ext cx="44608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ŻN 10</a:t>
            </a:r>
          </a:p>
        </p:txBody>
      </p:sp>
      <p:sp>
        <p:nvSpPr>
          <p:cNvPr id="2370" name="Text Box 382"/>
          <p:cNvSpPr txBox="1">
            <a:spLocks noChangeArrowheads="1"/>
          </p:cNvSpPr>
          <p:nvPr/>
        </p:nvSpPr>
        <p:spPr bwMode="auto">
          <a:xfrm rot="5400000">
            <a:off x="6092825" y="5570538"/>
            <a:ext cx="839788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Obywatelska 45</a:t>
            </a:r>
          </a:p>
        </p:txBody>
      </p:sp>
      <p:sp>
        <p:nvSpPr>
          <p:cNvPr id="2371" name="Text Box 383"/>
          <p:cNvSpPr txBox="1">
            <a:spLocks noChangeArrowheads="1"/>
          </p:cNvSpPr>
          <p:nvPr/>
        </p:nvSpPr>
        <p:spPr bwMode="auto">
          <a:xfrm>
            <a:off x="3319463" y="4230688"/>
            <a:ext cx="44767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ŻN 12</a:t>
            </a:r>
          </a:p>
        </p:txBody>
      </p:sp>
      <p:sp>
        <p:nvSpPr>
          <p:cNvPr id="2372" name="Text Box 384"/>
          <p:cNvSpPr txBox="1">
            <a:spLocks noChangeArrowheads="1"/>
          </p:cNvSpPr>
          <p:nvPr/>
        </p:nvSpPr>
        <p:spPr bwMode="auto">
          <a:xfrm>
            <a:off x="1905000" y="5510213"/>
            <a:ext cx="3746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E 10</a:t>
            </a:r>
          </a:p>
        </p:txBody>
      </p:sp>
      <p:sp>
        <p:nvSpPr>
          <p:cNvPr id="2373" name="Text Box 385"/>
          <p:cNvSpPr txBox="1">
            <a:spLocks noChangeArrowheads="1"/>
          </p:cNvSpPr>
          <p:nvPr/>
        </p:nvSpPr>
        <p:spPr bwMode="auto">
          <a:xfrm>
            <a:off x="1905000" y="6272213"/>
            <a:ext cx="3746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E 10</a:t>
            </a:r>
          </a:p>
        </p:txBody>
      </p:sp>
      <p:sp>
        <p:nvSpPr>
          <p:cNvPr id="2374" name="Text Box 386"/>
          <p:cNvSpPr txBox="1">
            <a:spLocks noChangeArrowheads="1"/>
          </p:cNvSpPr>
          <p:nvPr/>
        </p:nvSpPr>
        <p:spPr bwMode="auto">
          <a:xfrm>
            <a:off x="1905000" y="6958013"/>
            <a:ext cx="446088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ŻN 10</a:t>
            </a:r>
          </a:p>
        </p:txBody>
      </p:sp>
      <p:sp>
        <p:nvSpPr>
          <p:cNvPr id="2375" name="Text Box 387"/>
          <p:cNvSpPr txBox="1">
            <a:spLocks noChangeArrowheads="1"/>
          </p:cNvSpPr>
          <p:nvPr/>
        </p:nvSpPr>
        <p:spPr bwMode="auto">
          <a:xfrm>
            <a:off x="1905000" y="7620000"/>
            <a:ext cx="44608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ŻN 10</a:t>
            </a:r>
          </a:p>
        </p:txBody>
      </p:sp>
      <p:sp>
        <p:nvSpPr>
          <p:cNvPr id="2376" name="Text Box 388"/>
          <p:cNvSpPr txBox="1">
            <a:spLocks noChangeArrowheads="1"/>
          </p:cNvSpPr>
          <p:nvPr/>
        </p:nvSpPr>
        <p:spPr bwMode="auto">
          <a:xfrm>
            <a:off x="2457450" y="8220075"/>
            <a:ext cx="44608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ŻN 10</a:t>
            </a:r>
          </a:p>
        </p:txBody>
      </p:sp>
      <p:sp>
        <p:nvSpPr>
          <p:cNvPr id="2377" name="Text Box 389"/>
          <p:cNvSpPr txBox="1">
            <a:spLocks noChangeArrowheads="1"/>
          </p:cNvSpPr>
          <p:nvPr/>
        </p:nvSpPr>
        <p:spPr bwMode="auto">
          <a:xfrm>
            <a:off x="1371600" y="8001000"/>
            <a:ext cx="44608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ŻN 10</a:t>
            </a:r>
          </a:p>
        </p:txBody>
      </p:sp>
      <p:sp>
        <p:nvSpPr>
          <p:cNvPr id="2378" name="Text Box 390"/>
          <p:cNvSpPr txBox="1">
            <a:spLocks noChangeArrowheads="1"/>
          </p:cNvSpPr>
          <p:nvPr/>
        </p:nvSpPr>
        <p:spPr bwMode="auto">
          <a:xfrm>
            <a:off x="2438400" y="8921750"/>
            <a:ext cx="44608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ŻN 10</a:t>
            </a:r>
          </a:p>
        </p:txBody>
      </p:sp>
      <p:sp>
        <p:nvSpPr>
          <p:cNvPr id="2379" name="Text Box 391"/>
          <p:cNvSpPr txBox="1">
            <a:spLocks noChangeArrowheads="1"/>
          </p:cNvSpPr>
          <p:nvPr/>
        </p:nvSpPr>
        <p:spPr bwMode="auto">
          <a:xfrm>
            <a:off x="5867400" y="5434013"/>
            <a:ext cx="446088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ŻN 12</a:t>
            </a:r>
          </a:p>
        </p:txBody>
      </p:sp>
      <p:sp>
        <p:nvSpPr>
          <p:cNvPr id="2380" name="Text Box 392"/>
          <p:cNvSpPr txBox="1">
            <a:spLocks noChangeArrowheads="1"/>
          </p:cNvSpPr>
          <p:nvPr/>
        </p:nvSpPr>
        <p:spPr bwMode="auto">
          <a:xfrm>
            <a:off x="5867400" y="6348413"/>
            <a:ext cx="446088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ŻN 12</a:t>
            </a:r>
          </a:p>
        </p:txBody>
      </p:sp>
      <p:sp>
        <p:nvSpPr>
          <p:cNvPr id="2381" name="Text Box 393"/>
          <p:cNvSpPr txBox="1">
            <a:spLocks noChangeArrowheads="1"/>
          </p:cNvSpPr>
          <p:nvPr/>
        </p:nvSpPr>
        <p:spPr bwMode="auto">
          <a:xfrm>
            <a:off x="5867400" y="7010400"/>
            <a:ext cx="44608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ŻN 12</a:t>
            </a:r>
          </a:p>
        </p:txBody>
      </p:sp>
      <p:sp>
        <p:nvSpPr>
          <p:cNvPr id="2382" name="Text Box 394"/>
          <p:cNvSpPr txBox="1">
            <a:spLocks noChangeArrowheads="1"/>
          </p:cNvSpPr>
          <p:nvPr/>
        </p:nvSpPr>
        <p:spPr bwMode="auto">
          <a:xfrm>
            <a:off x="5867400" y="7772400"/>
            <a:ext cx="44608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ŻN 12</a:t>
            </a:r>
          </a:p>
        </p:txBody>
      </p:sp>
      <p:sp>
        <p:nvSpPr>
          <p:cNvPr id="2383" name="Text Box 395"/>
          <p:cNvSpPr txBox="1">
            <a:spLocks noChangeArrowheads="1"/>
          </p:cNvSpPr>
          <p:nvPr/>
        </p:nvSpPr>
        <p:spPr bwMode="auto">
          <a:xfrm>
            <a:off x="5867400" y="8482013"/>
            <a:ext cx="446088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ŻN 12</a:t>
            </a:r>
          </a:p>
        </p:txBody>
      </p:sp>
      <p:sp>
        <p:nvSpPr>
          <p:cNvPr id="2384" name="Text Box 396"/>
          <p:cNvSpPr txBox="1">
            <a:spLocks noChangeArrowheads="1"/>
          </p:cNvSpPr>
          <p:nvPr/>
        </p:nvSpPr>
        <p:spPr bwMode="auto">
          <a:xfrm>
            <a:off x="5410200" y="7239000"/>
            <a:ext cx="42703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/>
              <a:t>ŻN10</a:t>
            </a:r>
          </a:p>
        </p:txBody>
      </p:sp>
      <p:sp>
        <p:nvSpPr>
          <p:cNvPr id="2385" name="Text Box 397"/>
          <p:cNvSpPr txBox="1">
            <a:spLocks noChangeArrowheads="1"/>
          </p:cNvSpPr>
          <p:nvPr/>
        </p:nvSpPr>
        <p:spPr bwMode="auto">
          <a:xfrm>
            <a:off x="2868613" y="6140450"/>
            <a:ext cx="5381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/>
              <a:t>37</a:t>
            </a:r>
            <a:r>
              <a:rPr lang="pl-PL" altLang="pl-PL" sz="800" b="0"/>
              <a:t>(12m)</a:t>
            </a:r>
          </a:p>
        </p:txBody>
      </p:sp>
      <p:sp>
        <p:nvSpPr>
          <p:cNvPr id="2386" name="Text Box 398"/>
          <p:cNvSpPr txBox="1">
            <a:spLocks noChangeArrowheads="1"/>
          </p:cNvSpPr>
          <p:nvPr/>
        </p:nvSpPr>
        <p:spPr bwMode="auto">
          <a:xfrm rot="5400000">
            <a:off x="5527676" y="2620962"/>
            <a:ext cx="19685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800"/>
              <a:t>LN </a:t>
            </a:r>
            <a:r>
              <a:rPr lang="pl-PL" altLang="pl-PL" sz="2000"/>
              <a:t>Obywatelska</a:t>
            </a:r>
          </a:p>
        </p:txBody>
      </p:sp>
      <p:sp>
        <p:nvSpPr>
          <p:cNvPr id="2387" name="Rectangle 400"/>
          <p:cNvSpPr>
            <a:spLocks noChangeArrowheads="1"/>
          </p:cNvSpPr>
          <p:nvPr/>
        </p:nvSpPr>
        <p:spPr bwMode="auto">
          <a:xfrm>
            <a:off x="5105400" y="228600"/>
            <a:ext cx="6096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388" name="Line 401"/>
          <p:cNvSpPr>
            <a:spLocks noChangeShapeType="1"/>
          </p:cNvSpPr>
          <p:nvPr/>
        </p:nvSpPr>
        <p:spPr bwMode="auto">
          <a:xfrm>
            <a:off x="5105400" y="228600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389" name="Line 402"/>
          <p:cNvSpPr>
            <a:spLocks noChangeShapeType="1"/>
          </p:cNvSpPr>
          <p:nvPr/>
        </p:nvSpPr>
        <p:spPr bwMode="auto">
          <a:xfrm flipV="1">
            <a:off x="5410200" y="228600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390" name="Text Box 403"/>
          <p:cNvSpPr txBox="1">
            <a:spLocks noChangeArrowheads="1"/>
          </p:cNvSpPr>
          <p:nvPr/>
        </p:nvSpPr>
        <p:spPr bwMode="auto">
          <a:xfrm>
            <a:off x="4876800" y="0"/>
            <a:ext cx="179863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200" b="0"/>
              <a:t>st.50471 Obywatelska 69a</a:t>
            </a:r>
          </a:p>
        </p:txBody>
      </p:sp>
      <p:sp>
        <p:nvSpPr>
          <p:cNvPr id="2391" name="Line 404"/>
          <p:cNvSpPr>
            <a:spLocks noChangeShapeType="1"/>
          </p:cNvSpPr>
          <p:nvPr/>
        </p:nvSpPr>
        <p:spPr bwMode="auto">
          <a:xfrm>
            <a:off x="5715000" y="304800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392" name="Line 405"/>
          <p:cNvSpPr>
            <a:spLocks noChangeShapeType="1"/>
          </p:cNvSpPr>
          <p:nvPr/>
        </p:nvSpPr>
        <p:spPr bwMode="auto">
          <a:xfrm>
            <a:off x="6172200" y="304800"/>
            <a:ext cx="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393" name="Line 406"/>
          <p:cNvSpPr>
            <a:spLocks noChangeShapeType="1"/>
          </p:cNvSpPr>
          <p:nvPr/>
        </p:nvSpPr>
        <p:spPr bwMode="auto">
          <a:xfrm>
            <a:off x="6172200" y="4572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394" name="Line 407"/>
          <p:cNvSpPr>
            <a:spLocks noChangeShapeType="1"/>
          </p:cNvSpPr>
          <p:nvPr/>
        </p:nvSpPr>
        <p:spPr bwMode="auto">
          <a:xfrm>
            <a:off x="6172200" y="6096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395" name="Line 408"/>
          <p:cNvSpPr>
            <a:spLocks noChangeShapeType="1"/>
          </p:cNvSpPr>
          <p:nvPr/>
        </p:nvSpPr>
        <p:spPr bwMode="auto">
          <a:xfrm>
            <a:off x="6324600" y="3810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396" name="Line 409"/>
          <p:cNvSpPr>
            <a:spLocks noChangeShapeType="1"/>
          </p:cNvSpPr>
          <p:nvPr/>
        </p:nvSpPr>
        <p:spPr bwMode="auto">
          <a:xfrm>
            <a:off x="6172200" y="8382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397" name="Line 410"/>
          <p:cNvSpPr>
            <a:spLocks noChangeShapeType="1"/>
          </p:cNvSpPr>
          <p:nvPr/>
        </p:nvSpPr>
        <p:spPr bwMode="auto">
          <a:xfrm>
            <a:off x="6172200" y="9906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398" name="Line 411"/>
          <p:cNvSpPr>
            <a:spLocks noChangeShapeType="1"/>
          </p:cNvSpPr>
          <p:nvPr/>
        </p:nvSpPr>
        <p:spPr bwMode="auto">
          <a:xfrm>
            <a:off x="6324600" y="7620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399" name="Line 412"/>
          <p:cNvSpPr>
            <a:spLocks noChangeShapeType="1"/>
          </p:cNvSpPr>
          <p:nvPr/>
        </p:nvSpPr>
        <p:spPr bwMode="auto">
          <a:xfrm>
            <a:off x="6172200" y="6096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400" name="Line 413"/>
          <p:cNvSpPr>
            <a:spLocks noChangeShapeType="1"/>
          </p:cNvSpPr>
          <p:nvPr/>
        </p:nvSpPr>
        <p:spPr bwMode="auto">
          <a:xfrm>
            <a:off x="6172200" y="990600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401" name="Text Box 415"/>
          <p:cNvSpPr txBox="1">
            <a:spLocks noChangeArrowheads="1"/>
          </p:cNvSpPr>
          <p:nvPr/>
        </p:nvSpPr>
        <p:spPr bwMode="auto">
          <a:xfrm rot="5400000">
            <a:off x="6286500" y="4191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400" b="0"/>
              <a:t>60</a:t>
            </a:r>
          </a:p>
        </p:txBody>
      </p:sp>
      <p:sp>
        <p:nvSpPr>
          <p:cNvPr id="2402" name="Text Box 416"/>
          <p:cNvSpPr txBox="1">
            <a:spLocks noChangeArrowheads="1"/>
          </p:cNvSpPr>
          <p:nvPr/>
        </p:nvSpPr>
        <p:spPr bwMode="auto">
          <a:xfrm rot="5400000">
            <a:off x="6134100" y="876300"/>
            <a:ext cx="685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400" b="0"/>
              <a:t>56/58</a:t>
            </a:r>
          </a:p>
        </p:txBody>
      </p:sp>
      <p:sp>
        <p:nvSpPr>
          <p:cNvPr id="2403" name="Text Box 417"/>
          <p:cNvSpPr txBox="1">
            <a:spLocks noChangeArrowheads="1"/>
          </p:cNvSpPr>
          <p:nvPr/>
        </p:nvSpPr>
        <p:spPr bwMode="auto">
          <a:xfrm>
            <a:off x="5715000" y="304800"/>
            <a:ext cx="3111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p.3</a:t>
            </a:r>
          </a:p>
        </p:txBody>
      </p:sp>
      <p:sp>
        <p:nvSpPr>
          <p:cNvPr id="2404" name="Line 418"/>
          <p:cNvSpPr>
            <a:spLocks noChangeShapeType="1"/>
          </p:cNvSpPr>
          <p:nvPr/>
        </p:nvSpPr>
        <p:spPr bwMode="auto">
          <a:xfrm>
            <a:off x="617538" y="5495925"/>
            <a:ext cx="347662" cy="681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405" name="Line 419"/>
          <p:cNvSpPr>
            <a:spLocks noChangeShapeType="1"/>
          </p:cNvSpPr>
          <p:nvPr/>
        </p:nvSpPr>
        <p:spPr bwMode="auto">
          <a:xfrm flipV="1">
            <a:off x="976313" y="5486400"/>
            <a:ext cx="395287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406" name="Line 422"/>
          <p:cNvSpPr>
            <a:spLocks noChangeShapeType="1"/>
          </p:cNvSpPr>
          <p:nvPr/>
        </p:nvSpPr>
        <p:spPr bwMode="auto">
          <a:xfrm flipV="1">
            <a:off x="5334000" y="2819400"/>
            <a:ext cx="4572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407" name="Line 423"/>
          <p:cNvSpPr>
            <a:spLocks noChangeShapeType="1"/>
          </p:cNvSpPr>
          <p:nvPr/>
        </p:nvSpPr>
        <p:spPr bwMode="auto">
          <a:xfrm>
            <a:off x="4659313" y="4651375"/>
            <a:ext cx="2238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408" name="Line 424"/>
          <p:cNvSpPr>
            <a:spLocks noChangeShapeType="1"/>
          </p:cNvSpPr>
          <p:nvPr/>
        </p:nvSpPr>
        <p:spPr bwMode="auto">
          <a:xfrm>
            <a:off x="4876800" y="4724400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409" name="Line 425"/>
          <p:cNvSpPr>
            <a:spLocks noChangeShapeType="1"/>
          </p:cNvSpPr>
          <p:nvPr/>
        </p:nvSpPr>
        <p:spPr bwMode="auto">
          <a:xfrm>
            <a:off x="4876800" y="4724400"/>
            <a:ext cx="990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410" name="Line 426"/>
          <p:cNvSpPr>
            <a:spLocks noChangeShapeType="1"/>
          </p:cNvSpPr>
          <p:nvPr/>
        </p:nvSpPr>
        <p:spPr bwMode="auto">
          <a:xfrm>
            <a:off x="5334000" y="4572000"/>
            <a:ext cx="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411" name="Line 427"/>
          <p:cNvSpPr>
            <a:spLocks noChangeShapeType="1"/>
          </p:cNvSpPr>
          <p:nvPr/>
        </p:nvSpPr>
        <p:spPr bwMode="auto">
          <a:xfrm>
            <a:off x="5486400" y="4572000"/>
            <a:ext cx="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412" name="Rectangle 428"/>
          <p:cNvSpPr>
            <a:spLocks noChangeArrowheads="1"/>
          </p:cNvSpPr>
          <p:nvPr/>
        </p:nvSpPr>
        <p:spPr bwMode="auto">
          <a:xfrm>
            <a:off x="5867400" y="4267200"/>
            <a:ext cx="608013" cy="6096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413" name="Line 429"/>
          <p:cNvSpPr>
            <a:spLocks noChangeShapeType="1"/>
          </p:cNvSpPr>
          <p:nvPr/>
        </p:nvSpPr>
        <p:spPr bwMode="auto">
          <a:xfrm>
            <a:off x="5867400" y="4267200"/>
            <a:ext cx="304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414" name="Line 430"/>
          <p:cNvSpPr>
            <a:spLocks noChangeShapeType="1"/>
          </p:cNvSpPr>
          <p:nvPr/>
        </p:nvSpPr>
        <p:spPr bwMode="auto">
          <a:xfrm flipV="1">
            <a:off x="6172200" y="4267200"/>
            <a:ext cx="304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415" name="Line 431"/>
          <p:cNvSpPr>
            <a:spLocks noChangeShapeType="1"/>
          </p:cNvSpPr>
          <p:nvPr/>
        </p:nvSpPr>
        <p:spPr bwMode="auto">
          <a:xfrm>
            <a:off x="5486400" y="4724400"/>
            <a:ext cx="381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416" name="Text Box 432"/>
          <p:cNvSpPr txBox="1">
            <a:spLocks noChangeArrowheads="1"/>
          </p:cNvSpPr>
          <p:nvPr/>
        </p:nvSpPr>
        <p:spPr bwMode="auto">
          <a:xfrm rot="5400000">
            <a:off x="5791200" y="4648200"/>
            <a:ext cx="1828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200" b="0"/>
              <a:t>st.50555 Obywatelska55/                  Cieszkowskiego</a:t>
            </a:r>
          </a:p>
        </p:txBody>
      </p:sp>
      <p:sp>
        <p:nvSpPr>
          <p:cNvPr id="2417" name="Line 433"/>
          <p:cNvSpPr>
            <a:spLocks noChangeShapeType="1"/>
          </p:cNvSpPr>
          <p:nvPr/>
        </p:nvSpPr>
        <p:spPr bwMode="auto">
          <a:xfrm>
            <a:off x="5410200" y="4572000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418" name="Line 434"/>
          <p:cNvSpPr>
            <a:spLocks noChangeShapeType="1"/>
          </p:cNvSpPr>
          <p:nvPr/>
        </p:nvSpPr>
        <p:spPr bwMode="auto">
          <a:xfrm>
            <a:off x="5410200" y="4876800"/>
            <a:ext cx="9906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419" name="Line 435"/>
          <p:cNvSpPr>
            <a:spLocks noChangeShapeType="1"/>
          </p:cNvSpPr>
          <p:nvPr/>
        </p:nvSpPr>
        <p:spPr bwMode="auto">
          <a:xfrm>
            <a:off x="6400800" y="5257800"/>
            <a:ext cx="0" cy="838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420" name="Text Box 436"/>
          <p:cNvSpPr txBox="1">
            <a:spLocks noChangeArrowheads="1"/>
          </p:cNvSpPr>
          <p:nvPr/>
        </p:nvSpPr>
        <p:spPr bwMode="auto">
          <a:xfrm>
            <a:off x="5562600" y="4495800"/>
            <a:ext cx="4572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p.2</a:t>
            </a:r>
          </a:p>
        </p:txBody>
      </p:sp>
      <p:sp>
        <p:nvSpPr>
          <p:cNvPr id="2421" name="Text Box 438"/>
          <p:cNvSpPr txBox="1">
            <a:spLocks noChangeArrowheads="1"/>
          </p:cNvSpPr>
          <p:nvPr/>
        </p:nvSpPr>
        <p:spPr bwMode="auto">
          <a:xfrm>
            <a:off x="2416175" y="4770438"/>
            <a:ext cx="4365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E-12</a:t>
            </a:r>
          </a:p>
        </p:txBody>
      </p:sp>
      <p:sp>
        <p:nvSpPr>
          <p:cNvPr id="2422" name="Text Box 439"/>
          <p:cNvSpPr txBox="1">
            <a:spLocks noChangeArrowheads="1"/>
          </p:cNvSpPr>
          <p:nvPr/>
        </p:nvSpPr>
        <p:spPr bwMode="auto">
          <a:xfrm>
            <a:off x="3357563" y="1331913"/>
            <a:ext cx="44767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ŻN 12</a:t>
            </a:r>
          </a:p>
        </p:txBody>
      </p:sp>
      <p:sp>
        <p:nvSpPr>
          <p:cNvPr id="2423" name="Text Box 440"/>
          <p:cNvSpPr txBox="1">
            <a:spLocks noChangeArrowheads="1"/>
          </p:cNvSpPr>
          <p:nvPr/>
        </p:nvSpPr>
        <p:spPr bwMode="auto">
          <a:xfrm>
            <a:off x="3376613" y="1639888"/>
            <a:ext cx="4476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ŻN 12</a:t>
            </a:r>
          </a:p>
        </p:txBody>
      </p:sp>
      <p:sp>
        <p:nvSpPr>
          <p:cNvPr id="2424" name="Text Box 441"/>
          <p:cNvSpPr txBox="1">
            <a:spLocks noChangeArrowheads="1"/>
          </p:cNvSpPr>
          <p:nvPr/>
        </p:nvSpPr>
        <p:spPr bwMode="auto">
          <a:xfrm>
            <a:off x="3700463" y="3044825"/>
            <a:ext cx="44767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ŻN 12</a:t>
            </a:r>
          </a:p>
        </p:txBody>
      </p:sp>
      <p:sp>
        <p:nvSpPr>
          <p:cNvPr id="2425" name="Oval 10"/>
          <p:cNvSpPr>
            <a:spLocks noChangeArrowheads="1"/>
          </p:cNvSpPr>
          <p:nvPr/>
        </p:nvSpPr>
        <p:spPr bwMode="auto">
          <a:xfrm>
            <a:off x="823913" y="4572000"/>
            <a:ext cx="357187" cy="142875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sp>
        <p:nvSpPr>
          <p:cNvPr id="2426" name="Text Box 438"/>
          <p:cNvSpPr txBox="1">
            <a:spLocks noChangeArrowheads="1"/>
          </p:cNvSpPr>
          <p:nvPr/>
        </p:nvSpPr>
        <p:spPr bwMode="auto">
          <a:xfrm>
            <a:off x="749300" y="4308475"/>
            <a:ext cx="4318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E-12</a:t>
            </a:r>
          </a:p>
        </p:txBody>
      </p:sp>
      <p:sp>
        <p:nvSpPr>
          <p:cNvPr id="2427" name="Text Box 438"/>
          <p:cNvSpPr txBox="1">
            <a:spLocks noChangeArrowheads="1"/>
          </p:cNvSpPr>
          <p:nvPr/>
        </p:nvSpPr>
        <p:spPr bwMode="auto">
          <a:xfrm rot="-5400000">
            <a:off x="547688" y="4911725"/>
            <a:ext cx="922338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600" b="0"/>
              <a:t>YAKY 4x120mm</a:t>
            </a:r>
          </a:p>
        </p:txBody>
      </p:sp>
      <p:sp>
        <p:nvSpPr>
          <p:cNvPr id="2428" name="Text Box 337"/>
          <p:cNvSpPr txBox="1">
            <a:spLocks noChangeArrowheads="1"/>
          </p:cNvSpPr>
          <p:nvPr/>
        </p:nvSpPr>
        <p:spPr bwMode="auto">
          <a:xfrm>
            <a:off x="5218113" y="2541588"/>
            <a:ext cx="40005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w (3)</a:t>
            </a:r>
          </a:p>
        </p:txBody>
      </p:sp>
      <p:sp>
        <p:nvSpPr>
          <p:cNvPr id="2429" name="Text Box 290"/>
          <p:cNvSpPr txBox="1">
            <a:spLocks noChangeArrowheads="1"/>
          </p:cNvSpPr>
          <p:nvPr/>
        </p:nvSpPr>
        <p:spPr bwMode="auto">
          <a:xfrm>
            <a:off x="976313" y="4308475"/>
            <a:ext cx="24923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000"/>
              <a:t>1</a:t>
            </a:r>
          </a:p>
        </p:txBody>
      </p:sp>
      <p:sp>
        <p:nvSpPr>
          <p:cNvPr id="2430" name="Text Box 290"/>
          <p:cNvSpPr txBox="1">
            <a:spLocks noChangeArrowheads="1"/>
          </p:cNvSpPr>
          <p:nvPr/>
        </p:nvSpPr>
        <p:spPr bwMode="auto">
          <a:xfrm>
            <a:off x="1714500" y="4300538"/>
            <a:ext cx="24923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000"/>
              <a:t>2</a:t>
            </a:r>
          </a:p>
        </p:txBody>
      </p:sp>
      <p:sp>
        <p:nvSpPr>
          <p:cNvPr id="2431" name="Text Box 290"/>
          <p:cNvSpPr txBox="1">
            <a:spLocks noChangeArrowheads="1"/>
          </p:cNvSpPr>
          <p:nvPr/>
        </p:nvSpPr>
        <p:spPr bwMode="auto">
          <a:xfrm>
            <a:off x="2454275" y="4338638"/>
            <a:ext cx="24923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000"/>
              <a:t>3</a:t>
            </a:r>
          </a:p>
        </p:txBody>
      </p:sp>
      <p:sp>
        <p:nvSpPr>
          <p:cNvPr id="2432" name="Text Box 290"/>
          <p:cNvSpPr txBox="1">
            <a:spLocks noChangeArrowheads="1"/>
          </p:cNvSpPr>
          <p:nvPr/>
        </p:nvSpPr>
        <p:spPr bwMode="auto">
          <a:xfrm>
            <a:off x="3409950" y="4346575"/>
            <a:ext cx="24923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000"/>
              <a:t>4</a:t>
            </a:r>
          </a:p>
        </p:txBody>
      </p:sp>
      <p:sp>
        <p:nvSpPr>
          <p:cNvPr id="2433" name="Text Box 290"/>
          <p:cNvSpPr txBox="1">
            <a:spLocks noChangeArrowheads="1"/>
          </p:cNvSpPr>
          <p:nvPr/>
        </p:nvSpPr>
        <p:spPr bwMode="auto">
          <a:xfrm>
            <a:off x="2089150" y="5146675"/>
            <a:ext cx="3476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000"/>
              <a:t>3/1</a:t>
            </a:r>
          </a:p>
        </p:txBody>
      </p:sp>
      <p:sp>
        <p:nvSpPr>
          <p:cNvPr id="2434" name="Text Box 290"/>
          <p:cNvSpPr txBox="1">
            <a:spLocks noChangeArrowheads="1"/>
          </p:cNvSpPr>
          <p:nvPr/>
        </p:nvSpPr>
        <p:spPr bwMode="auto">
          <a:xfrm>
            <a:off x="2103438" y="5922963"/>
            <a:ext cx="3492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000"/>
              <a:t>3/2</a:t>
            </a:r>
          </a:p>
        </p:txBody>
      </p:sp>
      <p:sp>
        <p:nvSpPr>
          <p:cNvPr id="2435" name="Text Box 290"/>
          <p:cNvSpPr txBox="1">
            <a:spLocks noChangeArrowheads="1"/>
          </p:cNvSpPr>
          <p:nvPr/>
        </p:nvSpPr>
        <p:spPr bwMode="auto">
          <a:xfrm>
            <a:off x="2127250" y="6561138"/>
            <a:ext cx="3492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000"/>
              <a:t>3/3</a:t>
            </a:r>
          </a:p>
        </p:txBody>
      </p:sp>
      <p:sp>
        <p:nvSpPr>
          <p:cNvPr id="2436" name="Text Box 290"/>
          <p:cNvSpPr txBox="1">
            <a:spLocks noChangeArrowheads="1"/>
          </p:cNvSpPr>
          <p:nvPr/>
        </p:nvSpPr>
        <p:spPr bwMode="auto">
          <a:xfrm>
            <a:off x="2136775" y="7237413"/>
            <a:ext cx="3492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000"/>
              <a:t>3/4</a:t>
            </a:r>
          </a:p>
        </p:txBody>
      </p:sp>
      <p:sp>
        <p:nvSpPr>
          <p:cNvPr id="2437" name="Text Box 290"/>
          <p:cNvSpPr txBox="1">
            <a:spLocks noChangeArrowheads="1"/>
          </p:cNvSpPr>
          <p:nvPr/>
        </p:nvSpPr>
        <p:spPr bwMode="auto">
          <a:xfrm>
            <a:off x="2146300" y="7947025"/>
            <a:ext cx="3492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000"/>
              <a:t>3/5</a:t>
            </a:r>
          </a:p>
        </p:txBody>
      </p:sp>
      <p:sp>
        <p:nvSpPr>
          <p:cNvPr id="2438" name="Text Box 290"/>
          <p:cNvSpPr txBox="1">
            <a:spLocks noChangeArrowheads="1"/>
          </p:cNvSpPr>
          <p:nvPr/>
        </p:nvSpPr>
        <p:spPr bwMode="auto">
          <a:xfrm>
            <a:off x="2093913" y="8604250"/>
            <a:ext cx="3492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000"/>
              <a:t>3/6</a:t>
            </a:r>
          </a:p>
        </p:txBody>
      </p:sp>
      <p:sp>
        <p:nvSpPr>
          <p:cNvPr id="2439" name="Text Box 290"/>
          <p:cNvSpPr txBox="1">
            <a:spLocks noChangeArrowheads="1"/>
          </p:cNvSpPr>
          <p:nvPr/>
        </p:nvSpPr>
        <p:spPr bwMode="auto">
          <a:xfrm>
            <a:off x="1498600" y="8275638"/>
            <a:ext cx="3492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000"/>
              <a:t>3/7</a:t>
            </a:r>
          </a:p>
        </p:txBody>
      </p:sp>
      <p:sp>
        <p:nvSpPr>
          <p:cNvPr id="2440" name="Text Box 290"/>
          <p:cNvSpPr txBox="1">
            <a:spLocks noChangeArrowheads="1"/>
          </p:cNvSpPr>
          <p:nvPr/>
        </p:nvSpPr>
        <p:spPr bwMode="auto">
          <a:xfrm>
            <a:off x="4364038" y="4352925"/>
            <a:ext cx="24923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000"/>
              <a:t>5</a:t>
            </a:r>
          </a:p>
        </p:txBody>
      </p:sp>
      <p:sp>
        <p:nvSpPr>
          <p:cNvPr id="2441" name="Text Box 290"/>
          <p:cNvSpPr txBox="1">
            <a:spLocks noChangeArrowheads="1"/>
          </p:cNvSpPr>
          <p:nvPr/>
        </p:nvSpPr>
        <p:spPr bwMode="auto">
          <a:xfrm>
            <a:off x="4846638" y="4467225"/>
            <a:ext cx="24923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000"/>
              <a:t>6</a:t>
            </a:r>
          </a:p>
        </p:txBody>
      </p:sp>
      <p:sp>
        <p:nvSpPr>
          <p:cNvPr id="2442" name="Text Box 290"/>
          <p:cNvSpPr txBox="1">
            <a:spLocks noChangeArrowheads="1"/>
          </p:cNvSpPr>
          <p:nvPr/>
        </p:nvSpPr>
        <p:spPr bwMode="auto">
          <a:xfrm>
            <a:off x="5900738" y="5226050"/>
            <a:ext cx="24923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000"/>
              <a:t>7</a:t>
            </a:r>
          </a:p>
        </p:txBody>
      </p:sp>
      <p:sp>
        <p:nvSpPr>
          <p:cNvPr id="2443" name="Text Box 290"/>
          <p:cNvSpPr txBox="1">
            <a:spLocks noChangeArrowheads="1"/>
          </p:cNvSpPr>
          <p:nvPr/>
        </p:nvSpPr>
        <p:spPr bwMode="auto">
          <a:xfrm>
            <a:off x="5919788" y="6007100"/>
            <a:ext cx="24923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000"/>
              <a:t>8</a:t>
            </a:r>
          </a:p>
        </p:txBody>
      </p:sp>
      <p:sp>
        <p:nvSpPr>
          <p:cNvPr id="2444" name="Text Box 290"/>
          <p:cNvSpPr txBox="1">
            <a:spLocks noChangeArrowheads="1"/>
          </p:cNvSpPr>
          <p:nvPr/>
        </p:nvSpPr>
        <p:spPr bwMode="auto">
          <a:xfrm>
            <a:off x="5907088" y="6845300"/>
            <a:ext cx="24923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000"/>
              <a:t>9</a:t>
            </a:r>
          </a:p>
        </p:txBody>
      </p:sp>
      <p:sp>
        <p:nvSpPr>
          <p:cNvPr id="2445" name="Text Box 290"/>
          <p:cNvSpPr txBox="1">
            <a:spLocks noChangeArrowheads="1"/>
          </p:cNvSpPr>
          <p:nvPr/>
        </p:nvSpPr>
        <p:spPr bwMode="auto">
          <a:xfrm>
            <a:off x="5900738" y="7613650"/>
            <a:ext cx="31273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000"/>
              <a:t>10</a:t>
            </a:r>
          </a:p>
        </p:txBody>
      </p:sp>
      <p:sp>
        <p:nvSpPr>
          <p:cNvPr id="2446" name="Text Box 290"/>
          <p:cNvSpPr txBox="1">
            <a:spLocks noChangeArrowheads="1"/>
          </p:cNvSpPr>
          <p:nvPr/>
        </p:nvSpPr>
        <p:spPr bwMode="auto">
          <a:xfrm>
            <a:off x="5903913" y="8340725"/>
            <a:ext cx="31273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000"/>
              <a:t>11</a:t>
            </a:r>
          </a:p>
        </p:txBody>
      </p:sp>
      <p:sp>
        <p:nvSpPr>
          <p:cNvPr id="2447" name="Text Box 290"/>
          <p:cNvSpPr txBox="1">
            <a:spLocks noChangeArrowheads="1"/>
          </p:cNvSpPr>
          <p:nvPr/>
        </p:nvSpPr>
        <p:spPr bwMode="auto">
          <a:xfrm>
            <a:off x="5421313" y="3629025"/>
            <a:ext cx="3476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000"/>
              <a:t>6/1</a:t>
            </a:r>
          </a:p>
        </p:txBody>
      </p:sp>
      <p:sp>
        <p:nvSpPr>
          <p:cNvPr id="2448" name="Text Box 290"/>
          <p:cNvSpPr txBox="1">
            <a:spLocks noChangeArrowheads="1"/>
          </p:cNvSpPr>
          <p:nvPr/>
        </p:nvSpPr>
        <p:spPr bwMode="auto">
          <a:xfrm>
            <a:off x="5868988" y="2638425"/>
            <a:ext cx="3476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000"/>
              <a:t>6/2</a:t>
            </a:r>
          </a:p>
        </p:txBody>
      </p:sp>
      <p:sp>
        <p:nvSpPr>
          <p:cNvPr id="2449" name="Text Box 290"/>
          <p:cNvSpPr txBox="1">
            <a:spLocks noChangeArrowheads="1"/>
          </p:cNvSpPr>
          <p:nvPr/>
        </p:nvSpPr>
        <p:spPr bwMode="auto">
          <a:xfrm>
            <a:off x="5872163" y="1704975"/>
            <a:ext cx="3476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000"/>
              <a:t>6/3</a:t>
            </a:r>
          </a:p>
        </p:txBody>
      </p:sp>
      <p:sp>
        <p:nvSpPr>
          <p:cNvPr id="2450" name="Text Box 290"/>
          <p:cNvSpPr txBox="1">
            <a:spLocks noChangeArrowheads="1"/>
          </p:cNvSpPr>
          <p:nvPr/>
        </p:nvSpPr>
        <p:spPr bwMode="auto">
          <a:xfrm>
            <a:off x="5824538" y="1035050"/>
            <a:ext cx="3476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000"/>
              <a:t>6/4</a:t>
            </a:r>
          </a:p>
        </p:txBody>
      </p:sp>
      <p:sp>
        <p:nvSpPr>
          <p:cNvPr id="2451" name="Text Box 290"/>
          <p:cNvSpPr txBox="1">
            <a:spLocks noChangeArrowheads="1"/>
          </p:cNvSpPr>
          <p:nvPr/>
        </p:nvSpPr>
        <p:spPr bwMode="auto">
          <a:xfrm>
            <a:off x="3395663" y="3594100"/>
            <a:ext cx="3492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000"/>
              <a:t>4/1</a:t>
            </a:r>
          </a:p>
        </p:txBody>
      </p:sp>
      <p:sp>
        <p:nvSpPr>
          <p:cNvPr id="2453" name="Text Box 290"/>
          <p:cNvSpPr txBox="1">
            <a:spLocks noChangeArrowheads="1"/>
          </p:cNvSpPr>
          <p:nvPr/>
        </p:nvSpPr>
        <p:spPr bwMode="auto">
          <a:xfrm>
            <a:off x="3449638" y="1747838"/>
            <a:ext cx="3492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000"/>
              <a:t>4/3</a:t>
            </a:r>
          </a:p>
        </p:txBody>
      </p:sp>
      <p:sp>
        <p:nvSpPr>
          <p:cNvPr id="2454" name="Text Box 290"/>
          <p:cNvSpPr txBox="1">
            <a:spLocks noChangeArrowheads="1"/>
          </p:cNvSpPr>
          <p:nvPr/>
        </p:nvSpPr>
        <p:spPr bwMode="auto">
          <a:xfrm>
            <a:off x="3395663" y="950913"/>
            <a:ext cx="3492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000"/>
              <a:t>4/4</a:t>
            </a:r>
          </a:p>
        </p:txBody>
      </p:sp>
      <p:sp>
        <p:nvSpPr>
          <p:cNvPr id="2455" name="Text Box 290"/>
          <p:cNvSpPr txBox="1">
            <a:spLocks noChangeArrowheads="1"/>
          </p:cNvSpPr>
          <p:nvPr/>
        </p:nvSpPr>
        <p:spPr bwMode="auto">
          <a:xfrm>
            <a:off x="3430588" y="147638"/>
            <a:ext cx="3492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000"/>
              <a:t>4/5</a:t>
            </a:r>
          </a:p>
        </p:txBody>
      </p:sp>
      <p:cxnSp>
        <p:nvCxnSpPr>
          <p:cNvPr id="2456" name="Łącznik prostoliniowy 2"/>
          <p:cNvCxnSpPr>
            <a:cxnSpLocks noChangeShapeType="1"/>
          </p:cNvCxnSpPr>
          <p:nvPr/>
        </p:nvCxnSpPr>
        <p:spPr bwMode="auto">
          <a:xfrm flipV="1">
            <a:off x="1277938" y="2994025"/>
            <a:ext cx="0" cy="2500313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57" name="Łącznik prostoliniowy 429"/>
          <p:cNvCxnSpPr>
            <a:cxnSpLocks noChangeShapeType="1"/>
          </p:cNvCxnSpPr>
          <p:nvPr/>
        </p:nvCxnSpPr>
        <p:spPr bwMode="auto">
          <a:xfrm flipV="1">
            <a:off x="731838" y="3643313"/>
            <a:ext cx="0" cy="183673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8" name="Text Box 54"/>
          <p:cNvSpPr txBox="1">
            <a:spLocks noChangeArrowheads="1"/>
          </p:cNvSpPr>
          <p:nvPr/>
        </p:nvSpPr>
        <p:spPr bwMode="auto">
          <a:xfrm>
            <a:off x="1216025" y="5286375"/>
            <a:ext cx="31273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p.4</a:t>
            </a:r>
          </a:p>
        </p:txBody>
      </p:sp>
      <p:sp>
        <p:nvSpPr>
          <p:cNvPr id="2459" name="Text Box 54"/>
          <p:cNvSpPr txBox="1">
            <a:spLocks noChangeArrowheads="1"/>
          </p:cNvSpPr>
          <p:nvPr/>
        </p:nvSpPr>
        <p:spPr bwMode="auto">
          <a:xfrm>
            <a:off x="477838" y="5284788"/>
            <a:ext cx="3143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p.9</a:t>
            </a:r>
          </a:p>
        </p:txBody>
      </p:sp>
      <p:cxnSp>
        <p:nvCxnSpPr>
          <p:cNvPr id="2460" name="Łącznik prostoliniowy 8"/>
          <p:cNvCxnSpPr>
            <a:cxnSpLocks noChangeShapeType="1"/>
          </p:cNvCxnSpPr>
          <p:nvPr/>
        </p:nvCxnSpPr>
        <p:spPr bwMode="auto">
          <a:xfrm>
            <a:off x="1277938" y="2997200"/>
            <a:ext cx="1541462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61" name="Łącznik prostoliniowy 10"/>
          <p:cNvCxnSpPr>
            <a:cxnSpLocks noChangeShapeType="1"/>
          </p:cNvCxnSpPr>
          <p:nvPr/>
        </p:nvCxnSpPr>
        <p:spPr bwMode="auto">
          <a:xfrm>
            <a:off x="2819400" y="2590800"/>
            <a:ext cx="0" cy="50165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62" name="Text Box 65"/>
          <p:cNvSpPr txBox="1">
            <a:spLocks noChangeArrowheads="1"/>
          </p:cNvSpPr>
          <p:nvPr/>
        </p:nvSpPr>
        <p:spPr bwMode="auto">
          <a:xfrm>
            <a:off x="2833688" y="2697163"/>
            <a:ext cx="4429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Jasień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  14</a:t>
            </a:r>
          </a:p>
        </p:txBody>
      </p:sp>
      <p:cxnSp>
        <p:nvCxnSpPr>
          <p:cNvPr id="2463" name="Łącznik prostoliniowy 441"/>
          <p:cNvCxnSpPr>
            <a:cxnSpLocks noChangeShapeType="1"/>
          </p:cNvCxnSpPr>
          <p:nvPr/>
        </p:nvCxnSpPr>
        <p:spPr bwMode="auto">
          <a:xfrm>
            <a:off x="1600200" y="2835275"/>
            <a:ext cx="1208088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64" name="Łącznik prostoliniowy 13"/>
          <p:cNvCxnSpPr>
            <a:cxnSpLocks noChangeShapeType="1"/>
          </p:cNvCxnSpPr>
          <p:nvPr/>
        </p:nvCxnSpPr>
        <p:spPr bwMode="auto">
          <a:xfrm>
            <a:off x="2743200" y="2874963"/>
            <a:ext cx="171450" cy="119062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65" name="Łącznik prostoliniowy 444"/>
          <p:cNvCxnSpPr>
            <a:cxnSpLocks noChangeShapeType="1"/>
          </p:cNvCxnSpPr>
          <p:nvPr/>
        </p:nvCxnSpPr>
        <p:spPr bwMode="auto">
          <a:xfrm>
            <a:off x="2573338" y="2667000"/>
            <a:ext cx="244475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66" name="Łącznik prostoliniowy 17"/>
          <p:cNvCxnSpPr>
            <a:cxnSpLocks noChangeShapeType="1"/>
          </p:cNvCxnSpPr>
          <p:nvPr/>
        </p:nvCxnSpPr>
        <p:spPr bwMode="auto">
          <a:xfrm flipV="1">
            <a:off x="2579688" y="2119313"/>
            <a:ext cx="0" cy="55403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67" name="Text Box 290"/>
          <p:cNvSpPr txBox="1">
            <a:spLocks noChangeArrowheads="1"/>
          </p:cNvSpPr>
          <p:nvPr/>
        </p:nvSpPr>
        <p:spPr bwMode="auto">
          <a:xfrm>
            <a:off x="3338513" y="2124075"/>
            <a:ext cx="4508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000">
                <a:solidFill>
                  <a:srgbClr val="FF0000"/>
                </a:solidFill>
              </a:rPr>
              <a:t>RSA</a:t>
            </a:r>
          </a:p>
        </p:txBody>
      </p:sp>
      <p:cxnSp>
        <p:nvCxnSpPr>
          <p:cNvPr id="2468" name="Łącznik prostoliniowy 468"/>
          <p:cNvCxnSpPr>
            <a:cxnSpLocks noChangeShapeType="1"/>
          </p:cNvCxnSpPr>
          <p:nvPr/>
        </p:nvCxnSpPr>
        <p:spPr bwMode="auto">
          <a:xfrm flipV="1">
            <a:off x="1609725" y="1943100"/>
            <a:ext cx="0" cy="900113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69" name="Łącznik prostoliniowy 422"/>
          <p:cNvCxnSpPr>
            <a:cxnSpLocks noChangeShapeType="1"/>
          </p:cNvCxnSpPr>
          <p:nvPr/>
        </p:nvCxnSpPr>
        <p:spPr bwMode="auto">
          <a:xfrm flipH="1">
            <a:off x="290513" y="3643313"/>
            <a:ext cx="441325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70" name="Łącznik prostoliniowy 425"/>
          <p:cNvCxnSpPr>
            <a:cxnSpLocks noChangeShapeType="1"/>
          </p:cNvCxnSpPr>
          <p:nvPr/>
        </p:nvCxnSpPr>
        <p:spPr bwMode="auto">
          <a:xfrm flipV="1">
            <a:off x="295275" y="2627313"/>
            <a:ext cx="0" cy="10175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71" name="Łącznik prostoliniowy 477"/>
          <p:cNvCxnSpPr>
            <a:cxnSpLocks noChangeShapeType="1"/>
          </p:cNvCxnSpPr>
          <p:nvPr/>
        </p:nvCxnSpPr>
        <p:spPr bwMode="auto">
          <a:xfrm>
            <a:off x="214313" y="2622550"/>
            <a:ext cx="471487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72" name="Łącznik prostoliniowy 479"/>
          <p:cNvCxnSpPr>
            <a:cxnSpLocks noChangeShapeType="1"/>
          </p:cNvCxnSpPr>
          <p:nvPr/>
        </p:nvCxnSpPr>
        <p:spPr bwMode="auto">
          <a:xfrm flipV="1">
            <a:off x="433388" y="2632075"/>
            <a:ext cx="0" cy="858838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73" name="Text Box 65"/>
          <p:cNvSpPr txBox="1">
            <a:spLocks noChangeArrowheads="1"/>
          </p:cNvSpPr>
          <p:nvPr/>
        </p:nvSpPr>
        <p:spPr bwMode="auto">
          <a:xfrm rot="5400000">
            <a:off x="101600" y="2957513"/>
            <a:ext cx="7905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Cieszyńska 37</a:t>
            </a:r>
          </a:p>
        </p:txBody>
      </p:sp>
      <p:cxnSp>
        <p:nvCxnSpPr>
          <p:cNvPr id="2474" name="Łącznik prostoliniowy 482"/>
          <p:cNvCxnSpPr>
            <a:cxnSpLocks noChangeShapeType="1"/>
          </p:cNvCxnSpPr>
          <p:nvPr/>
        </p:nvCxnSpPr>
        <p:spPr bwMode="auto">
          <a:xfrm flipV="1">
            <a:off x="576263" y="2625725"/>
            <a:ext cx="0" cy="52705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75" name="Łącznik prostoliniowy 484"/>
          <p:cNvCxnSpPr>
            <a:cxnSpLocks noChangeShapeType="1"/>
          </p:cNvCxnSpPr>
          <p:nvPr/>
        </p:nvCxnSpPr>
        <p:spPr bwMode="auto">
          <a:xfrm>
            <a:off x="571500" y="3152775"/>
            <a:ext cx="588963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76" name="Text Box 65"/>
          <p:cNvSpPr txBox="1">
            <a:spLocks noChangeArrowheads="1"/>
          </p:cNvSpPr>
          <p:nvPr/>
        </p:nvSpPr>
        <p:spPr bwMode="auto">
          <a:xfrm>
            <a:off x="100013" y="2417763"/>
            <a:ext cx="823912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Cieszyńska 35</a:t>
            </a:r>
          </a:p>
        </p:txBody>
      </p:sp>
      <p:cxnSp>
        <p:nvCxnSpPr>
          <p:cNvPr id="2477" name="Łącznik prostoliniowy 488"/>
          <p:cNvCxnSpPr>
            <a:cxnSpLocks noChangeShapeType="1"/>
          </p:cNvCxnSpPr>
          <p:nvPr/>
        </p:nvCxnSpPr>
        <p:spPr bwMode="auto">
          <a:xfrm flipV="1">
            <a:off x="1160463" y="2835275"/>
            <a:ext cx="0" cy="320675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78" name="Łącznik prostoliniowy 490"/>
          <p:cNvCxnSpPr>
            <a:cxnSpLocks noChangeShapeType="1"/>
          </p:cNvCxnSpPr>
          <p:nvPr/>
        </p:nvCxnSpPr>
        <p:spPr bwMode="auto">
          <a:xfrm>
            <a:off x="1150938" y="2835275"/>
            <a:ext cx="338137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79" name="Łącznik prostoliniowy 493"/>
          <p:cNvCxnSpPr>
            <a:cxnSpLocks noChangeShapeType="1"/>
          </p:cNvCxnSpPr>
          <p:nvPr/>
        </p:nvCxnSpPr>
        <p:spPr bwMode="auto">
          <a:xfrm flipV="1">
            <a:off x="1489075" y="1943100"/>
            <a:ext cx="9525" cy="900113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80" name="Text Box 65"/>
          <p:cNvSpPr txBox="1">
            <a:spLocks noChangeArrowheads="1"/>
          </p:cNvSpPr>
          <p:nvPr/>
        </p:nvSpPr>
        <p:spPr bwMode="auto">
          <a:xfrm>
            <a:off x="1181100" y="1604963"/>
            <a:ext cx="8763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Cieszkowskiego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/Nad Jasieniem</a:t>
            </a:r>
          </a:p>
        </p:txBody>
      </p:sp>
      <p:cxnSp>
        <p:nvCxnSpPr>
          <p:cNvPr id="2481" name="Łącznik prostoliniowy 499"/>
          <p:cNvCxnSpPr>
            <a:cxnSpLocks noChangeShapeType="1"/>
          </p:cNvCxnSpPr>
          <p:nvPr/>
        </p:nvCxnSpPr>
        <p:spPr bwMode="auto">
          <a:xfrm>
            <a:off x="1243013" y="1943100"/>
            <a:ext cx="471487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82" name="Łącznik prostoliniowy 501"/>
          <p:cNvCxnSpPr>
            <a:cxnSpLocks noChangeShapeType="1"/>
          </p:cNvCxnSpPr>
          <p:nvPr/>
        </p:nvCxnSpPr>
        <p:spPr bwMode="auto">
          <a:xfrm flipV="1">
            <a:off x="1370013" y="1941513"/>
            <a:ext cx="0" cy="25400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83" name="Łącznik prostoliniowy 504"/>
          <p:cNvCxnSpPr>
            <a:cxnSpLocks noChangeShapeType="1"/>
          </p:cNvCxnSpPr>
          <p:nvPr/>
        </p:nvCxnSpPr>
        <p:spPr bwMode="auto">
          <a:xfrm>
            <a:off x="571500" y="2206625"/>
            <a:ext cx="793750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84" name="Łącznik prostoliniowy 506"/>
          <p:cNvCxnSpPr>
            <a:cxnSpLocks noChangeShapeType="1"/>
          </p:cNvCxnSpPr>
          <p:nvPr/>
        </p:nvCxnSpPr>
        <p:spPr bwMode="auto">
          <a:xfrm flipV="1">
            <a:off x="576263" y="1955800"/>
            <a:ext cx="0" cy="25400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85" name="Łącznik prostoliniowy 507"/>
          <p:cNvCxnSpPr>
            <a:cxnSpLocks noChangeShapeType="1"/>
          </p:cNvCxnSpPr>
          <p:nvPr/>
        </p:nvCxnSpPr>
        <p:spPr bwMode="auto">
          <a:xfrm>
            <a:off x="442913" y="1951038"/>
            <a:ext cx="288925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86" name="Text Box 65"/>
          <p:cNvSpPr txBox="1">
            <a:spLocks noChangeArrowheads="1"/>
          </p:cNvSpPr>
          <p:nvPr/>
        </p:nvSpPr>
        <p:spPr bwMode="auto">
          <a:xfrm>
            <a:off x="161925" y="1738313"/>
            <a:ext cx="11144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Nad Jasieniem 40</a:t>
            </a:r>
          </a:p>
        </p:txBody>
      </p:sp>
      <p:sp>
        <p:nvSpPr>
          <p:cNvPr id="2487" name="Text Box 290"/>
          <p:cNvSpPr txBox="1">
            <a:spLocks noChangeArrowheads="1"/>
          </p:cNvSpPr>
          <p:nvPr/>
        </p:nvSpPr>
        <p:spPr bwMode="auto">
          <a:xfrm>
            <a:off x="3792538" y="3643313"/>
            <a:ext cx="4508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000">
                <a:solidFill>
                  <a:srgbClr val="FF0000"/>
                </a:solidFill>
              </a:rPr>
              <a:t>RSA</a:t>
            </a:r>
          </a:p>
        </p:txBody>
      </p:sp>
      <p:sp>
        <p:nvSpPr>
          <p:cNvPr id="2488" name="Line 423"/>
          <p:cNvSpPr>
            <a:spLocks noChangeShapeType="1"/>
          </p:cNvSpPr>
          <p:nvPr/>
        </p:nvSpPr>
        <p:spPr bwMode="auto">
          <a:xfrm flipH="1">
            <a:off x="3630613" y="2049463"/>
            <a:ext cx="34925" cy="1301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489" name="Line 241"/>
          <p:cNvSpPr>
            <a:spLocks noChangeShapeType="1"/>
          </p:cNvSpPr>
          <p:nvPr/>
        </p:nvSpPr>
        <p:spPr bwMode="auto">
          <a:xfrm>
            <a:off x="3662363" y="3790950"/>
            <a:ext cx="153987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cxnSp>
        <p:nvCxnSpPr>
          <p:cNvPr id="2490" name="Łącznik prostoliniowy 444"/>
          <p:cNvCxnSpPr>
            <a:cxnSpLocks noChangeShapeType="1"/>
          </p:cNvCxnSpPr>
          <p:nvPr/>
        </p:nvCxnSpPr>
        <p:spPr bwMode="auto">
          <a:xfrm flipV="1">
            <a:off x="2573338" y="2119313"/>
            <a:ext cx="1057275" cy="4762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91" name="Text Box 111"/>
          <p:cNvSpPr txBox="1">
            <a:spLocks noChangeArrowheads="1"/>
          </p:cNvSpPr>
          <p:nvPr/>
        </p:nvSpPr>
        <p:spPr bwMode="auto">
          <a:xfrm>
            <a:off x="5156200" y="4946650"/>
            <a:ext cx="3905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 w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4x70</a:t>
            </a:r>
          </a:p>
        </p:txBody>
      </p:sp>
      <p:sp>
        <p:nvSpPr>
          <p:cNvPr id="2492" name="Text Box 111"/>
          <p:cNvSpPr txBox="1">
            <a:spLocks noChangeArrowheads="1"/>
          </p:cNvSpPr>
          <p:nvPr/>
        </p:nvSpPr>
        <p:spPr bwMode="auto">
          <a:xfrm>
            <a:off x="5054600" y="3898900"/>
            <a:ext cx="3905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 w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4x70</a:t>
            </a:r>
          </a:p>
        </p:txBody>
      </p:sp>
      <p:sp>
        <p:nvSpPr>
          <p:cNvPr id="2493" name="Text Box 111"/>
          <p:cNvSpPr txBox="1">
            <a:spLocks noChangeArrowheads="1"/>
          </p:cNvSpPr>
          <p:nvPr/>
        </p:nvSpPr>
        <p:spPr bwMode="auto">
          <a:xfrm>
            <a:off x="5518150" y="3098800"/>
            <a:ext cx="3905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 w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4x70</a:t>
            </a:r>
          </a:p>
        </p:txBody>
      </p:sp>
      <p:sp>
        <p:nvSpPr>
          <p:cNvPr id="2494" name="Text Box 111"/>
          <p:cNvSpPr txBox="1">
            <a:spLocks noChangeArrowheads="1"/>
          </p:cNvSpPr>
          <p:nvPr/>
        </p:nvSpPr>
        <p:spPr bwMode="auto">
          <a:xfrm>
            <a:off x="3702050" y="4108450"/>
            <a:ext cx="67839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 dirty="0"/>
              <a:t> w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 dirty="0"/>
              <a:t>4x70 +2x25</a:t>
            </a:r>
          </a:p>
        </p:txBody>
      </p:sp>
      <p:sp>
        <p:nvSpPr>
          <p:cNvPr id="2495" name="Text Box 383"/>
          <p:cNvSpPr txBox="1">
            <a:spLocks noChangeArrowheads="1"/>
          </p:cNvSpPr>
          <p:nvPr/>
        </p:nvSpPr>
        <p:spPr bwMode="auto">
          <a:xfrm>
            <a:off x="4076700" y="4332288"/>
            <a:ext cx="446088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/>
              <a:t>ŻN 12</a:t>
            </a:r>
          </a:p>
        </p:txBody>
      </p:sp>
      <p:sp>
        <p:nvSpPr>
          <p:cNvPr id="2496" name="pole tekstowe 1"/>
          <p:cNvSpPr txBox="1">
            <a:spLocks noChangeArrowheads="1"/>
          </p:cNvSpPr>
          <p:nvPr/>
        </p:nvSpPr>
        <p:spPr bwMode="auto">
          <a:xfrm>
            <a:off x="2257425" y="5648325"/>
            <a:ext cx="7683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/>
              <a:t>4x120 YAKY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pl-PL" altLang="pl-PL" sz="800"/>
              <a:t>4x35 YAKY</a:t>
            </a:r>
          </a:p>
        </p:txBody>
      </p:sp>
      <p:sp>
        <p:nvSpPr>
          <p:cNvPr id="2497" name="Line 423"/>
          <p:cNvSpPr>
            <a:spLocks noChangeShapeType="1"/>
          </p:cNvSpPr>
          <p:nvPr/>
        </p:nvSpPr>
        <p:spPr bwMode="auto">
          <a:xfrm>
            <a:off x="5602288" y="2770188"/>
            <a:ext cx="366712" cy="95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498" name="pole tekstowe 1"/>
          <p:cNvSpPr txBox="1">
            <a:spLocks noChangeArrowheads="1"/>
          </p:cNvSpPr>
          <p:nvPr/>
        </p:nvSpPr>
        <p:spPr bwMode="auto">
          <a:xfrm>
            <a:off x="5880100" y="2779713"/>
            <a:ext cx="4699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/>
              <a:t>PM</a:t>
            </a:r>
          </a:p>
        </p:txBody>
      </p:sp>
      <p:cxnSp>
        <p:nvCxnSpPr>
          <p:cNvPr id="2499" name="Łącznik prosty 3"/>
          <p:cNvCxnSpPr>
            <a:cxnSpLocks noChangeShapeType="1"/>
            <a:stCxn id="2182" idx="0"/>
            <a:endCxn id="2186" idx="1"/>
          </p:cNvCxnSpPr>
          <p:nvPr/>
        </p:nvCxnSpPr>
        <p:spPr bwMode="auto">
          <a:xfrm flipV="1">
            <a:off x="2819400" y="5878513"/>
            <a:ext cx="468313" cy="2936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500" name="Oval 166"/>
          <p:cNvSpPr>
            <a:spLocks noChangeArrowheads="1"/>
          </p:cNvSpPr>
          <p:nvPr/>
        </p:nvSpPr>
        <p:spPr bwMode="auto">
          <a:xfrm>
            <a:off x="3014663" y="5940425"/>
            <a:ext cx="152400" cy="1524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pl-PL" altLang="pl-PL" sz="1200"/>
          </a:p>
        </p:txBody>
      </p:sp>
      <p:cxnSp>
        <p:nvCxnSpPr>
          <p:cNvPr id="2501" name="Łącznik prosty 10"/>
          <p:cNvCxnSpPr>
            <a:cxnSpLocks noChangeShapeType="1"/>
          </p:cNvCxnSpPr>
          <p:nvPr/>
        </p:nvCxnSpPr>
        <p:spPr bwMode="auto">
          <a:xfrm flipH="1">
            <a:off x="5721350" y="6781800"/>
            <a:ext cx="115888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pic>
        <p:nvPicPr>
          <p:cNvPr id="2" name="Obraz 1">
            <a:extLst>
              <a:ext uri="{FF2B5EF4-FFF2-40B4-BE49-F238E27FC236}">
                <a16:creationId xmlns:a16="http://schemas.microsoft.com/office/drawing/2014/main" id="{16EE861D-B5E2-4BEA-8248-01AFA3B304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2204"/>
            <a:ext cx="1891036" cy="824896"/>
          </a:xfrm>
          <a:prstGeom prst="rect">
            <a:avLst/>
          </a:prstGeom>
        </p:spPr>
      </p:pic>
      <p:sp>
        <p:nvSpPr>
          <p:cNvPr id="3" name="Romb 2">
            <a:extLst>
              <a:ext uri="{FF2B5EF4-FFF2-40B4-BE49-F238E27FC236}">
                <a16:creationId xmlns:a16="http://schemas.microsoft.com/office/drawing/2014/main" id="{5B66D84F-524C-DA93-1360-316D4C3C908D}"/>
              </a:ext>
            </a:extLst>
          </p:cNvPr>
          <p:cNvSpPr/>
          <p:nvPr/>
        </p:nvSpPr>
        <p:spPr>
          <a:xfrm>
            <a:off x="111795" y="5133875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Romb 3">
            <a:extLst>
              <a:ext uri="{FF2B5EF4-FFF2-40B4-BE49-F238E27FC236}">
                <a16:creationId xmlns:a16="http://schemas.microsoft.com/office/drawing/2014/main" id="{61636CCF-4FEA-6E10-335B-C02B8FDE31D7}"/>
              </a:ext>
            </a:extLst>
          </p:cNvPr>
          <p:cNvSpPr/>
          <p:nvPr/>
        </p:nvSpPr>
        <p:spPr>
          <a:xfrm>
            <a:off x="1707232" y="4519513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Romb 5">
            <a:extLst>
              <a:ext uri="{FF2B5EF4-FFF2-40B4-BE49-F238E27FC236}">
                <a16:creationId xmlns:a16="http://schemas.microsoft.com/office/drawing/2014/main" id="{16BF2404-C58C-825A-56F3-E6C4B553AED2}"/>
              </a:ext>
            </a:extLst>
          </p:cNvPr>
          <p:cNvSpPr/>
          <p:nvPr/>
        </p:nvSpPr>
        <p:spPr>
          <a:xfrm>
            <a:off x="2312070" y="8148538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Romb 10">
            <a:extLst>
              <a:ext uri="{FF2B5EF4-FFF2-40B4-BE49-F238E27FC236}">
                <a16:creationId xmlns:a16="http://schemas.microsoft.com/office/drawing/2014/main" id="{F32A5867-C1F2-6732-AE39-E6848E0C184F}"/>
              </a:ext>
            </a:extLst>
          </p:cNvPr>
          <p:cNvSpPr/>
          <p:nvPr/>
        </p:nvSpPr>
        <p:spPr>
          <a:xfrm>
            <a:off x="2307307" y="6719788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Romb 11">
            <a:extLst>
              <a:ext uri="{FF2B5EF4-FFF2-40B4-BE49-F238E27FC236}">
                <a16:creationId xmlns:a16="http://schemas.microsoft.com/office/drawing/2014/main" id="{79AB64AF-636E-B6C7-6529-043A21E81178}"/>
              </a:ext>
            </a:extLst>
          </p:cNvPr>
          <p:cNvSpPr/>
          <p:nvPr/>
        </p:nvSpPr>
        <p:spPr>
          <a:xfrm>
            <a:off x="2304449" y="7426543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Romb 12">
            <a:extLst>
              <a:ext uri="{FF2B5EF4-FFF2-40B4-BE49-F238E27FC236}">
                <a16:creationId xmlns:a16="http://schemas.microsoft.com/office/drawing/2014/main" id="{9BFEB646-0A5A-6DA6-5747-F3F42BE808FC}"/>
              </a:ext>
            </a:extLst>
          </p:cNvPr>
          <p:cNvSpPr/>
          <p:nvPr/>
        </p:nvSpPr>
        <p:spPr>
          <a:xfrm>
            <a:off x="3618582" y="4500463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Romb 13">
            <a:extLst>
              <a:ext uri="{FF2B5EF4-FFF2-40B4-BE49-F238E27FC236}">
                <a16:creationId xmlns:a16="http://schemas.microsoft.com/office/drawing/2014/main" id="{528E57FB-4559-DA73-BAC8-C96A8D64201D}"/>
              </a:ext>
            </a:extLst>
          </p:cNvPr>
          <p:cNvSpPr/>
          <p:nvPr/>
        </p:nvSpPr>
        <p:spPr>
          <a:xfrm>
            <a:off x="3618582" y="3871813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Romb 14">
            <a:extLst>
              <a:ext uri="{FF2B5EF4-FFF2-40B4-BE49-F238E27FC236}">
                <a16:creationId xmlns:a16="http://schemas.microsoft.com/office/drawing/2014/main" id="{1E976783-DF62-53E1-C3A5-E9FC7864D560}"/>
              </a:ext>
            </a:extLst>
          </p:cNvPr>
          <p:cNvSpPr/>
          <p:nvPr/>
        </p:nvSpPr>
        <p:spPr>
          <a:xfrm>
            <a:off x="3624932" y="2932013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Romb 15">
            <a:extLst>
              <a:ext uri="{FF2B5EF4-FFF2-40B4-BE49-F238E27FC236}">
                <a16:creationId xmlns:a16="http://schemas.microsoft.com/office/drawing/2014/main" id="{CC76161D-705D-1492-648A-208273D54BCE}"/>
              </a:ext>
            </a:extLst>
          </p:cNvPr>
          <p:cNvSpPr/>
          <p:nvPr/>
        </p:nvSpPr>
        <p:spPr>
          <a:xfrm>
            <a:off x="3605882" y="1941413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Romb 16">
            <a:extLst>
              <a:ext uri="{FF2B5EF4-FFF2-40B4-BE49-F238E27FC236}">
                <a16:creationId xmlns:a16="http://schemas.microsoft.com/office/drawing/2014/main" id="{B4398EA7-B3FD-9F81-C427-A2FAB0BE1DD9}"/>
              </a:ext>
            </a:extLst>
          </p:cNvPr>
          <p:cNvSpPr/>
          <p:nvPr/>
        </p:nvSpPr>
        <p:spPr>
          <a:xfrm>
            <a:off x="3618582" y="1096863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Romb 17">
            <a:extLst>
              <a:ext uri="{FF2B5EF4-FFF2-40B4-BE49-F238E27FC236}">
                <a16:creationId xmlns:a16="http://schemas.microsoft.com/office/drawing/2014/main" id="{47FCC954-20AA-7462-695F-9399A9FD9C02}"/>
              </a:ext>
            </a:extLst>
          </p:cNvPr>
          <p:cNvSpPr/>
          <p:nvPr/>
        </p:nvSpPr>
        <p:spPr>
          <a:xfrm>
            <a:off x="3383632" y="398363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9" name="Romb 18">
            <a:extLst>
              <a:ext uri="{FF2B5EF4-FFF2-40B4-BE49-F238E27FC236}">
                <a16:creationId xmlns:a16="http://schemas.microsoft.com/office/drawing/2014/main" id="{26556B68-CF54-3D7E-3FB6-A0B09F22FE5B}"/>
              </a:ext>
            </a:extLst>
          </p:cNvPr>
          <p:cNvSpPr/>
          <p:nvPr/>
        </p:nvSpPr>
        <p:spPr>
          <a:xfrm>
            <a:off x="5675982" y="1249263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0" name="Romb 19">
            <a:extLst>
              <a:ext uri="{FF2B5EF4-FFF2-40B4-BE49-F238E27FC236}">
                <a16:creationId xmlns:a16="http://schemas.microsoft.com/office/drawing/2014/main" id="{CDBD1A6B-7D43-C6F1-11F1-1F0AFCCF1939}"/>
              </a:ext>
            </a:extLst>
          </p:cNvPr>
          <p:cNvSpPr/>
          <p:nvPr/>
        </p:nvSpPr>
        <p:spPr>
          <a:xfrm>
            <a:off x="5675982" y="1693763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" name="Romb 20">
            <a:extLst>
              <a:ext uri="{FF2B5EF4-FFF2-40B4-BE49-F238E27FC236}">
                <a16:creationId xmlns:a16="http://schemas.microsoft.com/office/drawing/2014/main" id="{69387A93-ABAB-3A3D-DBE0-2FB20FFBA845}"/>
              </a:ext>
            </a:extLst>
          </p:cNvPr>
          <p:cNvSpPr/>
          <p:nvPr/>
        </p:nvSpPr>
        <p:spPr>
          <a:xfrm>
            <a:off x="5675982" y="2639913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3" name="Romb 22">
            <a:extLst>
              <a:ext uri="{FF2B5EF4-FFF2-40B4-BE49-F238E27FC236}">
                <a16:creationId xmlns:a16="http://schemas.microsoft.com/office/drawing/2014/main" id="{713F4C6E-8B4C-C4D2-FF06-CBDEB18C5E2C}"/>
              </a:ext>
            </a:extLst>
          </p:cNvPr>
          <p:cNvSpPr/>
          <p:nvPr/>
        </p:nvSpPr>
        <p:spPr>
          <a:xfrm>
            <a:off x="5206082" y="3611463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4" name="Romb 23">
            <a:extLst>
              <a:ext uri="{FF2B5EF4-FFF2-40B4-BE49-F238E27FC236}">
                <a16:creationId xmlns:a16="http://schemas.microsoft.com/office/drawing/2014/main" id="{78D3C38F-CF54-D427-EA6D-643885F62206}"/>
              </a:ext>
            </a:extLst>
          </p:cNvPr>
          <p:cNvSpPr/>
          <p:nvPr/>
        </p:nvSpPr>
        <p:spPr>
          <a:xfrm>
            <a:off x="4298032" y="4519513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5" name="Romb 24">
            <a:extLst>
              <a:ext uri="{FF2B5EF4-FFF2-40B4-BE49-F238E27FC236}">
                <a16:creationId xmlns:a16="http://schemas.microsoft.com/office/drawing/2014/main" id="{127BA56D-B885-0BBC-E7B0-76689FB8EAF3}"/>
              </a:ext>
            </a:extLst>
          </p:cNvPr>
          <p:cNvSpPr/>
          <p:nvPr/>
        </p:nvSpPr>
        <p:spPr>
          <a:xfrm>
            <a:off x="5752182" y="8494613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6" name="Romb 25">
            <a:extLst>
              <a:ext uri="{FF2B5EF4-FFF2-40B4-BE49-F238E27FC236}">
                <a16:creationId xmlns:a16="http://schemas.microsoft.com/office/drawing/2014/main" id="{AE2D136F-0323-189A-609B-93851F246D24}"/>
              </a:ext>
            </a:extLst>
          </p:cNvPr>
          <p:cNvSpPr/>
          <p:nvPr/>
        </p:nvSpPr>
        <p:spPr>
          <a:xfrm>
            <a:off x="5745832" y="5243413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7" name="Romb 26">
            <a:extLst>
              <a:ext uri="{FF2B5EF4-FFF2-40B4-BE49-F238E27FC236}">
                <a16:creationId xmlns:a16="http://schemas.microsoft.com/office/drawing/2014/main" id="{37654A2A-3BF1-7E9A-B524-9E528272AE08}"/>
              </a:ext>
            </a:extLst>
          </p:cNvPr>
          <p:cNvSpPr/>
          <p:nvPr/>
        </p:nvSpPr>
        <p:spPr>
          <a:xfrm>
            <a:off x="5745832" y="6062563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8" name="Romb 27">
            <a:extLst>
              <a:ext uri="{FF2B5EF4-FFF2-40B4-BE49-F238E27FC236}">
                <a16:creationId xmlns:a16="http://schemas.microsoft.com/office/drawing/2014/main" id="{B096FF77-DF84-E412-0BB7-050797C1632F}"/>
              </a:ext>
            </a:extLst>
          </p:cNvPr>
          <p:cNvSpPr/>
          <p:nvPr/>
        </p:nvSpPr>
        <p:spPr>
          <a:xfrm>
            <a:off x="5752182" y="6964263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9" name="Romb 28">
            <a:extLst>
              <a:ext uri="{FF2B5EF4-FFF2-40B4-BE49-F238E27FC236}">
                <a16:creationId xmlns:a16="http://schemas.microsoft.com/office/drawing/2014/main" id="{75F7615C-3888-EDC4-C13A-3AD1E7890D80}"/>
              </a:ext>
            </a:extLst>
          </p:cNvPr>
          <p:cNvSpPr/>
          <p:nvPr/>
        </p:nvSpPr>
        <p:spPr>
          <a:xfrm>
            <a:off x="5758532" y="7738963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0" name="Romb 29">
            <a:extLst>
              <a:ext uri="{FF2B5EF4-FFF2-40B4-BE49-F238E27FC236}">
                <a16:creationId xmlns:a16="http://schemas.microsoft.com/office/drawing/2014/main" id="{2A6C21B5-CC2C-E96A-6DDB-D657E95EAF59}"/>
              </a:ext>
            </a:extLst>
          </p:cNvPr>
          <p:cNvSpPr/>
          <p:nvPr/>
        </p:nvSpPr>
        <p:spPr>
          <a:xfrm>
            <a:off x="4672682" y="4500463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Text Box 111">
            <a:extLst>
              <a:ext uri="{FF2B5EF4-FFF2-40B4-BE49-F238E27FC236}">
                <a16:creationId xmlns:a16="http://schemas.microsoft.com/office/drawing/2014/main" id="{14FE4FA4-C4F4-DE9F-2EBA-D68383B56C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8893" y="4727574"/>
            <a:ext cx="96853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 dirty="0"/>
              <a:t>2x AL 4x70 +1x25</a:t>
            </a:r>
          </a:p>
        </p:txBody>
      </p:sp>
      <p:sp>
        <p:nvSpPr>
          <p:cNvPr id="8" name="Text Box 111">
            <a:extLst>
              <a:ext uri="{FF2B5EF4-FFF2-40B4-BE49-F238E27FC236}">
                <a16:creationId xmlns:a16="http://schemas.microsoft.com/office/drawing/2014/main" id="{A05DC7D1-D73B-B1E8-95FE-F39BC841327D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929755" y="4970460"/>
            <a:ext cx="84029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 dirty="0"/>
              <a:t>AL 4x35 +1x25</a:t>
            </a:r>
          </a:p>
        </p:txBody>
      </p:sp>
      <p:sp>
        <p:nvSpPr>
          <p:cNvPr id="9" name="Text Box 111">
            <a:extLst>
              <a:ext uri="{FF2B5EF4-FFF2-40B4-BE49-F238E27FC236}">
                <a16:creationId xmlns:a16="http://schemas.microsoft.com/office/drawing/2014/main" id="{162A1A4B-11A7-3F74-F0EC-7B540B5E680D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3132456" y="3179762"/>
            <a:ext cx="84029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 dirty="0"/>
              <a:t>AL 4x70 +1x25</a:t>
            </a:r>
          </a:p>
        </p:txBody>
      </p:sp>
      <p:sp>
        <p:nvSpPr>
          <p:cNvPr id="10" name="Text Box 111">
            <a:extLst>
              <a:ext uri="{FF2B5EF4-FFF2-40B4-BE49-F238E27FC236}">
                <a16:creationId xmlns:a16="http://schemas.microsoft.com/office/drawing/2014/main" id="{DD7F5DFF-F5B3-F611-9DC4-9BF636AA7101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5400803" y="2155825"/>
            <a:ext cx="55175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 dirty="0"/>
              <a:t>AL 4x70</a:t>
            </a:r>
          </a:p>
        </p:txBody>
      </p:sp>
      <p:sp>
        <p:nvSpPr>
          <p:cNvPr id="22" name="Text Box 111">
            <a:extLst>
              <a:ext uri="{FF2B5EF4-FFF2-40B4-BE49-F238E27FC236}">
                <a16:creationId xmlns:a16="http://schemas.microsoft.com/office/drawing/2014/main" id="{49220AD3-562D-0900-FB3E-8939BC9848DD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5477003" y="5717223"/>
            <a:ext cx="55175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800" b="0" dirty="0"/>
              <a:t>AL 4x70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ojekt domyślny">
  <a:themeElements>
    <a:clrScheme name="Projekt domyśln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ojekt domyślny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MS2_SWPP2_BaseDocument" ma:contentTypeID="0x0101891000AD7219E686BC6D4099CE491E08FB2AF9" ma:contentTypeVersion="0" ma:contentTypeDescription="SWPP2 Dokument bazowy" ma:contentTypeScope="" ma:versionID="8552f0677ff8a0fc3340753c0d93a966">
  <xsd:schema xmlns:xsd="http://www.w3.org/2001/XMLSchema" xmlns:xs="http://www.w3.org/2001/XMLSchema" xmlns:p="http://schemas.microsoft.com/office/2006/metadata/properties" xmlns:ns1="http://schemas.microsoft.com/sharepoint/v3" xmlns:ns2="a19cb1c7-c5c7-46d4-85ae-d83685407bba" targetNamespace="http://schemas.microsoft.com/office/2006/metadata/properties" ma:root="true" ma:fieldsID="a876582a7408055d23e242127dd52d6a" ns1:_="" ns2:_="">
    <xsd:import namespace="http://schemas.microsoft.com/sharepoint/v3"/>
    <xsd:import namespace="a19cb1c7-c5c7-46d4-85ae-d83685407bba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dmsv2BaseClientSystemDocumentID" minOccurs="0"/>
                <xsd:element ref="ns1:dmsv2BaseCreatedByID" minOccurs="0"/>
                <xsd:element ref="ns1:dmsv2BaseModifiedByID" minOccurs="0"/>
                <xsd:element ref="ns1:dmsv2BaseClientSystemCode" minOccurs="0"/>
                <xsd:element ref="ns1:dmsv2BaseDisplayName" minOccurs="0"/>
                <xsd:element ref="ns1:dmsv2BaseFileName" minOccurs="0"/>
                <xsd:element ref="ns1:dmsv2BaseIsSensitive" minOccurs="0"/>
                <xsd:element ref="ns1:dmsv2BaseMarkedAsDeleted" minOccurs="0"/>
                <xsd:element ref="ns1:dmsv2BaseMoved" minOccurs="0"/>
                <xsd:element ref="ns1:dmsv2SWPP2ObjectDepartment" minOccurs="0"/>
                <xsd:element ref="ns1:dmsv2SWPP2IDSWPP2" minOccurs="0"/>
                <xsd:element ref="ns1:dmsv2SWPP2SumMD5" minOccurs="0"/>
                <xsd:element ref="ns1:dmsv2SWPP2MimeType" minOccurs="0"/>
                <xsd:element ref="ns1:dmsv2SWPP2ObjectNumber" minOccurs="0"/>
                <xsd:element ref="ns1:dmsv2SWPP2ObjectName" minOccurs="0"/>
                <xsd:element ref="ns1:dmsv2SWPP2SubObjectNa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dmsv2BaseClientSystemDocumentID" ma:index="11" nillable="true" ma:displayName="Klient dokument ID" ma:description="Identyfikator dokumentu pochodzący z systemu klienckiego" ma:internalName="dmsv2BaseClientSystemDocumentID">
      <xsd:simpleType>
        <xsd:restriction base="dms:Text">
          <xsd:maxLength value="255"/>
        </xsd:restriction>
      </xsd:simpleType>
    </xsd:element>
    <xsd:element name="dmsv2BaseCreatedByID" ma:index="12" nillable="true" ma:displayName="Klient Utworzony przez" ma:description="Pole zawiera znacznik użytkownika tworzącego dokument w DMS" ma:internalName="dmsv2BaseCreatedByID">
      <xsd:simpleType>
        <xsd:restriction base="dms:Text">
          <xsd:maxLength value="255"/>
        </xsd:restriction>
      </xsd:simpleType>
    </xsd:element>
    <xsd:element name="dmsv2BaseModifiedByID" ma:index="13" nillable="true" ma:displayName="Klient Zmodyfikowany przez" ma:description="Pole zawiera znacznik użytkownika modyfikującego dokument w DMS" ma:internalName="dmsv2BaseModifiedByID">
      <xsd:simpleType>
        <xsd:restriction base="dms:Text">
          <xsd:maxLength value="255"/>
        </xsd:restriction>
      </xsd:simpleType>
    </xsd:element>
    <xsd:element name="dmsv2BaseClientSystemCode" ma:index="14" nillable="true" ma:displayName="Kod systemu klienta" ma:description="Kod systemu klienta" ma:internalName="dmsv2BaseClientSystemCode">
      <xsd:simpleType>
        <xsd:restriction base="dms:Text">
          <xsd:maxLength value="255"/>
        </xsd:restriction>
      </xsd:simpleType>
    </xsd:element>
    <xsd:element name="dmsv2BaseDisplayName" ma:index="15" nillable="true" ma:displayName="Nazwa wyświetlana" ma:description="Nazwa wyświetlana pliku" ma:internalName="dmsv2BaseDisplayName">
      <xsd:simpleType>
        <xsd:restriction base="dms:Text">
          <xsd:maxLength value="255"/>
        </xsd:restriction>
      </xsd:simpleType>
    </xsd:element>
    <xsd:element name="dmsv2BaseFileName" ma:index="16" nillable="true" ma:displayName="Nazawa pliku" ma:description="Nazwa pliku Klienta" ma:internalName="dmsv2BaseFileName">
      <xsd:simpleType>
        <xsd:restriction base="dms:Text">
          <xsd:maxLength value="255"/>
        </xsd:restriction>
      </xsd:simpleType>
    </xsd:element>
    <xsd:element name="dmsv2BaseIsSensitive" ma:index="17" nillable="true" ma:displayName="Dane wrażliwe" ma:default="0" ma:description="" ma:internalName="dmsv2BaseIsSensitive">
      <xsd:simpleType>
        <xsd:restriction base="dms:Boolean"/>
      </xsd:simpleType>
    </xsd:element>
    <xsd:element name="dmsv2BaseMarkedAsDeleted" ma:index="18" nillable="true" ma:displayName="Oznaczony jako usunięty" ma:default="0" ma:description="Znacznik jest ustawiany gdy jest usuwany dokument" ma:internalName="dmsv2BaseMarkedAsDeleted">
      <xsd:simpleType>
        <xsd:restriction base="dms:Boolean"/>
      </xsd:simpleType>
    </xsd:element>
    <xsd:element name="dmsv2BaseMoved" ma:index="19" nillable="true" ma:displayName="Przeniesiony" ma:default="0" ma:description="Znacznik jest ustawiany gdy dokument zmienia lokalizację" ma:internalName="dmsv2BaseMoved">
      <xsd:simpleType>
        <xsd:restriction base="dms:Boolean"/>
      </xsd:simpleType>
    </xsd:element>
    <xsd:element name="dmsv2SWPP2ObjectDepartment" ma:index="20" nillable="true" ma:displayName="Jednostka organizacyjna objektu" ma:description="SWPP2 Jednostka organizacyjna objektu" ma:internalName="dmsv2SWPP2ObjectDepartment">
      <xsd:simpleType>
        <xsd:restriction base="dms:Text">
          <xsd:maxLength value="255"/>
        </xsd:restriction>
      </xsd:simpleType>
    </xsd:element>
    <xsd:element name="dmsv2SWPP2IDSWPP2" ma:index="21" nillable="true" ma:displayName="Identyfikator objektu w systemie SWPP2" ma:description="SWPP2 Identyfikator objektu w systemie SWPP2" ma:internalName="dmsv2SWPP2IDSWPP2">
      <xsd:simpleType>
        <xsd:restriction base="dms:Text">
          <xsd:maxLength value="255"/>
        </xsd:restriction>
      </xsd:simpleType>
    </xsd:element>
    <xsd:element name="dmsv2SWPP2SumMD5" ma:index="22" nillable="true" ma:displayName="Suma kontrolna MD5" ma:description="SWPP2 Suma kontrolna MD5" ma:internalName="dmsv2SWPP2SumMD5">
      <xsd:simpleType>
        <xsd:restriction base="dms:Text">
          <xsd:maxLength value="255"/>
        </xsd:restriction>
      </xsd:simpleType>
    </xsd:element>
    <xsd:element name="dmsv2SWPP2MimeType" ma:index="23" nillable="true" ma:displayName="Typ MIME" ma:description="SWPP2 Typ MIME" ma:internalName="dmsv2SWPP2MimeType">
      <xsd:simpleType>
        <xsd:restriction base="dms:Text">
          <xsd:maxLength value="255"/>
        </xsd:restriction>
      </xsd:simpleType>
    </xsd:element>
    <xsd:element name="dmsv2SWPP2ObjectNumber" ma:index="24" nillable="true" ma:displayName="Numer Objektu" ma:description="SWPP2 Numer Objektu" ma:internalName="dmsv2SWPP2ObjectNumber">
      <xsd:simpleType>
        <xsd:restriction base="dms:Text">
          <xsd:maxLength value="255"/>
        </xsd:restriction>
      </xsd:simpleType>
    </xsd:element>
    <xsd:element name="dmsv2SWPP2ObjectName" ma:index="25" nillable="true" ma:displayName="Nazwa objektu" ma:description="SWPP2 Nazwa objektu" ma:internalName="dmsv2SWPP2ObjectName">
      <xsd:simpleType>
        <xsd:restriction base="dms:Text">
          <xsd:maxLength value="255"/>
        </xsd:restriction>
      </xsd:simpleType>
    </xsd:element>
    <xsd:element name="dmsv2SWPP2SubObjectName" ma:index="26" nillable="true" ma:displayName="Nazwa podobjektu" ma:description="SWPP2 Nazwa podobjektu" ma:internalName="dmsv2SWPP2SubObjectName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9cb1c7-c5c7-46d4-85ae-d83685407bba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Wartość identyfikatora dokumentu" ma:description="Wartość identyfikatora dokumentu przypisanego do tego elementu." ma:internalName="_dlc_DocId" ma:readOnly="true">
      <xsd:simpleType>
        <xsd:restriction base="dms:Text"/>
      </xsd:simpleType>
    </xsd:element>
    <xsd:element name="_dlc_DocIdUrl" ma:index="9" nillable="true" ma:displayName="Identyfikator dokumentu" ma:description="Łącze stałe do tego dokumentu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msv2BaseFileName xmlns="http://schemas.microsoft.com/sharepoint/v3">cz. 1 Pakiet 3 - Zad.2 50187 LN Cieszkowskiego,Jasień,Nad Jasieniem,Obywatelska.pptx</dmsv2BaseFileName>
    <dmsv2BaseDisplayName xmlns="http://schemas.microsoft.com/sharepoint/v3">cz. 1 Pakiet 3 - Zad.2 50187 LN Cieszkowskiego,Jasień,Nad Jasieniem,Obywatelska</dmsv2BaseDisplayName>
    <dmsv2SWPP2ObjectNumber xmlns="http://schemas.microsoft.com/sharepoint/v3">POST/DYS/OLD/GZ/00091/2026                        </dmsv2SWPP2ObjectNumber>
    <dmsv2SWPP2SumMD5 xmlns="http://schemas.microsoft.com/sharepoint/v3">6382b1c44792370d56dfe62757d14f60</dmsv2SWPP2SumMD5>
    <dmsv2BaseMoved xmlns="http://schemas.microsoft.com/sharepoint/v3">false</dmsv2BaseMoved>
    <dmsv2BaseIsSensitive xmlns="http://schemas.microsoft.com/sharepoint/v3">true</dmsv2BaseIsSensitive>
    <dmsv2SWPP2IDSWPP2 xmlns="http://schemas.microsoft.com/sharepoint/v3">703463</dmsv2SWPP2IDSWPP2>
    <dmsv2SWPP2MimeType xmlns="http://schemas.microsoft.com/sharepoint/v3">application/vnd.openxmlformats-officedocument.presentationml.presentation</dmsv2SWPP2MimeType>
    <dmsv2SWPP2SubObjectName xmlns="http://schemas.microsoft.com/sharepoint/v3">SIWZ</dmsv2SWPP2SubObjectName>
    <dmsv2BaseMarkedAsDeleted xmlns="http://schemas.microsoft.com/sharepoint/v3">false</dmsv2BaseMarkedAsDeleted>
    <dmsv2BaseClientSystemCode xmlns="http://schemas.microsoft.com/sharepoint/v3">SWPP2</dmsv2BaseClientSystemCode>
    <dmsv2BaseClientSystemDocumentID xmlns="http://schemas.microsoft.com/sharepoint/v3">24128542</dmsv2BaseClientSystemDocumentID>
    <dmsv2BaseModifiedByID xmlns="http://schemas.microsoft.com/sharepoint/v3">11702205</dmsv2BaseModifiedByID>
    <dmsv2BaseCreatedByID xmlns="http://schemas.microsoft.com/sharepoint/v3">11702205</dmsv2BaseCreatedByID>
    <dmsv2SWPP2ObjectDepartment xmlns="http://schemas.microsoft.com/sharepoint/v3">00000001000700020000000n0000</dmsv2SWPP2ObjectDepartment>
    <dmsv2SWPP2ObjectName xmlns="http://schemas.microsoft.com/sharepoint/v3">Postępowanie</dmsv2SWPP2ObjectName>
    <_dlc_DocId xmlns="a19cb1c7-c5c7-46d4-85ae-d83685407bba">JEUP5JKVCYQC-1092029480-2253</_dlc_DocId>
    <_dlc_DocIdUrl xmlns="a19cb1c7-c5c7-46d4-85ae-d83685407bba">
      <Url>https://swpp2.dms.gkpge.pl/sites/41/_layouts/15/DocIdRedir.aspx?ID=JEUP5JKVCYQC-1092029480-2253</Url>
      <Description>JEUP5JKVCYQC-1092029480-2253</Description>
    </_dlc_DocIdUrl>
  </documentManagement>
</p:properties>
</file>

<file path=customXml/itemProps1.xml><?xml version="1.0" encoding="utf-8"?>
<ds:datastoreItem xmlns:ds="http://schemas.openxmlformats.org/officeDocument/2006/customXml" ds:itemID="{4774D116-EA6F-4D48-BBC6-5351E973B86D}"/>
</file>

<file path=customXml/itemProps2.xml><?xml version="1.0" encoding="utf-8"?>
<ds:datastoreItem xmlns:ds="http://schemas.openxmlformats.org/officeDocument/2006/customXml" ds:itemID="{7CAA1DEC-D6E6-4DFB-A247-D0DE9652461A}"/>
</file>

<file path=customXml/itemProps3.xml><?xml version="1.0" encoding="utf-8"?>
<ds:datastoreItem xmlns:ds="http://schemas.openxmlformats.org/officeDocument/2006/customXml" ds:itemID="{EE93B97F-C76F-4E8B-BD1A-15E4DC9E4B5E}"/>
</file>

<file path=customXml/itemProps4.xml><?xml version="1.0" encoding="utf-8"?>
<ds:datastoreItem xmlns:ds="http://schemas.openxmlformats.org/officeDocument/2006/customXml" ds:itemID="{03AB9A17-3D21-4D3A-B017-C3B66F025849}"/>
</file>

<file path=docProps/app.xml><?xml version="1.0" encoding="utf-8"?>
<Properties xmlns="http://schemas.openxmlformats.org/officeDocument/2006/extended-properties" xmlns:vt="http://schemas.openxmlformats.org/officeDocument/2006/docPropsVTypes">
  <TotalTime>565</TotalTime>
  <Words>555</Words>
  <Application>Microsoft Office PowerPoint</Application>
  <PresentationFormat>Pokaz na ekranie (4:3)</PresentationFormat>
  <Paragraphs>201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1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3" baseType="lpstr">
      <vt:lpstr>Times New Roman</vt:lpstr>
      <vt:lpstr>Projekt domyślny</vt:lpstr>
      <vt:lpstr>Prezentacja programu PowerPoint</vt:lpstr>
    </vt:vector>
  </TitlesOfParts>
  <Company>ŁZE.SA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Bez tytułu slajdu</dc:title>
  <dc:creator>ŁÓDZKI ZAKŁAD ENERGETYCZNY</dc:creator>
  <cp:lastModifiedBy>Kozyra Marcin [PGE Dystr. O.Łódź]</cp:lastModifiedBy>
  <cp:revision>76</cp:revision>
  <cp:lastPrinted>2020-01-08T11:22:58Z</cp:lastPrinted>
  <dcterms:created xsi:type="dcterms:W3CDTF">2004-10-25T11:58:21Z</dcterms:created>
  <dcterms:modified xsi:type="dcterms:W3CDTF">2025-11-19T07:50:13Z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0x0101891000AD7219E686BC6D4099CE491E08FB2AF9</vt:lpwstr>
  </property>
  <property fmtid="{D5CDD505-2E9C-101B-9397-08002B2CF9AE}" pid="3" name="_dlc_DocIdItemGuid">
    <vt:lpwstr>b3c6ae0c-2e4c-4a71-82a0-5531c1418340</vt:lpwstr>
  </property>
</Properties>
</file>